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34199513" cy="10799763"/>
  <p:notesSz cx="6858000" cy="9144000"/>
  <p:defaultTextStyle>
    <a:defPPr>
      <a:defRPr lang="es-CO"/>
    </a:defPPr>
    <a:lvl1pPr marL="0" algn="l" defTabSz="2468321" rtl="0" eaLnBrk="1" latinLnBrk="0" hangingPunct="1">
      <a:defRPr sz="4799" kern="1200">
        <a:solidFill>
          <a:schemeClr val="tx1"/>
        </a:solidFill>
        <a:latin typeface="+mn-lt"/>
        <a:ea typeface="+mn-ea"/>
        <a:cs typeface="+mn-cs"/>
      </a:defRPr>
    </a:lvl1pPr>
    <a:lvl2pPr marL="1234161" algn="l" defTabSz="2468321" rtl="0" eaLnBrk="1" latinLnBrk="0" hangingPunct="1">
      <a:defRPr sz="4799" kern="1200">
        <a:solidFill>
          <a:schemeClr val="tx1"/>
        </a:solidFill>
        <a:latin typeface="+mn-lt"/>
        <a:ea typeface="+mn-ea"/>
        <a:cs typeface="+mn-cs"/>
      </a:defRPr>
    </a:lvl2pPr>
    <a:lvl3pPr marL="2468321" algn="l" defTabSz="2468321" rtl="0" eaLnBrk="1" latinLnBrk="0" hangingPunct="1">
      <a:defRPr sz="4799" kern="1200">
        <a:solidFill>
          <a:schemeClr val="tx1"/>
        </a:solidFill>
        <a:latin typeface="+mn-lt"/>
        <a:ea typeface="+mn-ea"/>
        <a:cs typeface="+mn-cs"/>
      </a:defRPr>
    </a:lvl3pPr>
    <a:lvl4pPr marL="3702482" algn="l" defTabSz="2468321" rtl="0" eaLnBrk="1" latinLnBrk="0" hangingPunct="1">
      <a:defRPr sz="4799" kern="1200">
        <a:solidFill>
          <a:schemeClr val="tx1"/>
        </a:solidFill>
        <a:latin typeface="+mn-lt"/>
        <a:ea typeface="+mn-ea"/>
        <a:cs typeface="+mn-cs"/>
      </a:defRPr>
    </a:lvl4pPr>
    <a:lvl5pPr marL="4936643" algn="l" defTabSz="2468321" rtl="0" eaLnBrk="1" latinLnBrk="0" hangingPunct="1">
      <a:defRPr sz="4799" kern="1200">
        <a:solidFill>
          <a:schemeClr val="tx1"/>
        </a:solidFill>
        <a:latin typeface="+mn-lt"/>
        <a:ea typeface="+mn-ea"/>
        <a:cs typeface="+mn-cs"/>
      </a:defRPr>
    </a:lvl5pPr>
    <a:lvl6pPr marL="6170803" algn="l" defTabSz="2468321" rtl="0" eaLnBrk="1" latinLnBrk="0" hangingPunct="1">
      <a:defRPr sz="4799" kern="1200">
        <a:solidFill>
          <a:schemeClr val="tx1"/>
        </a:solidFill>
        <a:latin typeface="+mn-lt"/>
        <a:ea typeface="+mn-ea"/>
        <a:cs typeface="+mn-cs"/>
      </a:defRPr>
    </a:lvl6pPr>
    <a:lvl7pPr marL="7404965" algn="l" defTabSz="2468321" rtl="0" eaLnBrk="1" latinLnBrk="0" hangingPunct="1">
      <a:defRPr sz="4799" kern="1200">
        <a:solidFill>
          <a:schemeClr val="tx1"/>
        </a:solidFill>
        <a:latin typeface="+mn-lt"/>
        <a:ea typeface="+mn-ea"/>
        <a:cs typeface="+mn-cs"/>
      </a:defRPr>
    </a:lvl7pPr>
    <a:lvl8pPr marL="8639126" algn="l" defTabSz="2468321" rtl="0" eaLnBrk="1" latinLnBrk="0" hangingPunct="1">
      <a:defRPr sz="4799" kern="1200">
        <a:solidFill>
          <a:schemeClr val="tx1"/>
        </a:solidFill>
        <a:latin typeface="+mn-lt"/>
        <a:ea typeface="+mn-ea"/>
        <a:cs typeface="+mn-cs"/>
      </a:defRPr>
    </a:lvl8pPr>
    <a:lvl9pPr marL="9873287" algn="l" defTabSz="2468321" rtl="0" eaLnBrk="1" latinLnBrk="0" hangingPunct="1">
      <a:defRPr sz="47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2" userDrawn="1">
          <p15:clr>
            <a:srgbClr val="A4A3A4"/>
          </p15:clr>
        </p15:guide>
        <p15:guide id="2" pos="107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FF"/>
    <a:srgbClr val="FF6600"/>
    <a:srgbClr val="77BA4A"/>
    <a:srgbClr val="68B054"/>
    <a:srgbClr val="FF3300"/>
    <a:srgbClr val="808000"/>
    <a:srgbClr val="3CA2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9878" autoAdjust="0"/>
  </p:normalViewPr>
  <p:slideViewPr>
    <p:cSldViewPr>
      <p:cViewPr>
        <p:scale>
          <a:sx n="30" d="100"/>
          <a:sy n="30" d="100"/>
        </p:scale>
        <p:origin x="36" y="774"/>
      </p:cViewPr>
      <p:guideLst>
        <p:guide orient="horz" pos="3402"/>
        <p:guide pos="107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380364-F65E-4113-BD85-7125CEC2B52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ES"/>
        </a:p>
      </dgm:t>
    </dgm:pt>
    <dgm:pt modelId="{AF6ABC2D-76A0-4BBA-AAD1-F3EF0D2DD2F4}">
      <dgm:prSet phldrT="[Texto]" custT="1"/>
      <dgm:spPr>
        <a:solidFill>
          <a:srgbClr val="660066"/>
        </a:solidFill>
        <a:ln>
          <a:solidFill>
            <a:schemeClr val="tx1"/>
          </a:solidFill>
        </a:ln>
      </dgm:spPr>
      <dgm:t>
        <a:bodyPr/>
        <a:lstStyle/>
        <a:p>
          <a:r>
            <a:rPr lang="es-ES" sz="1800" b="1" dirty="0" smtClean="0"/>
            <a:t>La nueva ortografía de la lengua española</a:t>
          </a:r>
          <a:endParaRPr lang="es-ES" sz="1800" b="1" dirty="0"/>
        </a:p>
      </dgm:t>
    </dgm:pt>
    <dgm:pt modelId="{16A6E1F6-FE41-4A15-B313-8FB3E52E61A8}" type="parTrans" cxnId="{2652FEEB-EC32-48E6-BC4C-44E22A729FD0}">
      <dgm:prSet/>
      <dgm:spPr/>
      <dgm:t>
        <a:bodyPr/>
        <a:lstStyle/>
        <a:p>
          <a:endParaRPr lang="es-ES" sz="1200"/>
        </a:p>
      </dgm:t>
    </dgm:pt>
    <dgm:pt modelId="{C65EF0D6-FD37-4A8A-A2C0-EBC8FC759421}" type="sibTrans" cxnId="{2652FEEB-EC32-48E6-BC4C-44E22A729FD0}">
      <dgm:prSet/>
      <dgm:spPr/>
      <dgm:t>
        <a:bodyPr/>
        <a:lstStyle/>
        <a:p>
          <a:endParaRPr lang="es-ES" sz="1200"/>
        </a:p>
      </dgm:t>
    </dgm:pt>
    <dgm:pt modelId="{B10EBCD0-C0AE-4EA1-9247-04F702D55224}" type="asst">
      <dgm:prSet phldrT="[Texto]" custT="1"/>
      <dgm:spPr>
        <a:solidFill>
          <a:srgbClr val="7030A0"/>
        </a:solidFill>
        <a:ln>
          <a:solidFill>
            <a:schemeClr val="tx1"/>
          </a:solidFill>
        </a:ln>
      </dgm:spPr>
      <dgm:t>
        <a:bodyPr/>
        <a:lstStyle/>
        <a:p>
          <a:r>
            <a:rPr lang="es-ES" sz="1200" dirty="0" smtClean="0"/>
            <a:t>Abecedario: 27 letras</a:t>
          </a:r>
          <a:endParaRPr lang="es-ES" sz="1200" dirty="0"/>
        </a:p>
      </dgm:t>
    </dgm:pt>
    <dgm:pt modelId="{9159B5CF-300A-48EA-BC53-0F57277AD2A7}" type="parTrans" cxnId="{E31406DB-F0B8-4CAF-ADCD-7C8477D11882}">
      <dgm:prSet/>
      <dgm:spPr/>
      <dgm:t>
        <a:bodyPr/>
        <a:lstStyle/>
        <a:p>
          <a:endParaRPr lang="es-ES" sz="1200"/>
        </a:p>
      </dgm:t>
    </dgm:pt>
    <dgm:pt modelId="{D1FB6E48-EFE1-406A-9D4C-F6841016F317}" type="sibTrans" cxnId="{E31406DB-F0B8-4CAF-ADCD-7C8477D11882}">
      <dgm:prSet/>
      <dgm:spPr/>
      <dgm:t>
        <a:bodyPr/>
        <a:lstStyle/>
        <a:p>
          <a:endParaRPr lang="es-ES" sz="1200"/>
        </a:p>
      </dgm:t>
    </dgm:pt>
    <dgm:pt modelId="{47A64271-4260-4D19-8441-8F2CB034520F}">
      <dgm:prSet phldrT="[Texto]" custT="1"/>
      <dgm:spPr>
        <a:solidFill>
          <a:srgbClr val="800080"/>
        </a:solidFill>
        <a:ln>
          <a:solidFill>
            <a:schemeClr val="tx1"/>
          </a:solidFill>
        </a:ln>
      </dgm:spPr>
      <dgm:t>
        <a:bodyPr/>
        <a:lstStyle/>
        <a:p>
          <a:r>
            <a:rPr lang="es-ES" sz="1200" dirty="0" smtClean="0"/>
            <a:t>Mayúsculas y Minúsculas</a:t>
          </a:r>
          <a:endParaRPr lang="es-ES" sz="1200" dirty="0"/>
        </a:p>
      </dgm:t>
    </dgm:pt>
    <dgm:pt modelId="{1453D773-86BD-4937-8D7E-F318F920A5D5}" type="parTrans" cxnId="{9AD7D6B8-8D3D-4659-881B-FB09D6EE5529}">
      <dgm:prSet/>
      <dgm:spPr/>
      <dgm:t>
        <a:bodyPr/>
        <a:lstStyle/>
        <a:p>
          <a:endParaRPr lang="es-ES" sz="1200"/>
        </a:p>
      </dgm:t>
    </dgm:pt>
    <dgm:pt modelId="{2A5D840C-AED5-4932-891F-30FDB8FC59BF}" type="sibTrans" cxnId="{9AD7D6B8-8D3D-4659-881B-FB09D6EE5529}">
      <dgm:prSet/>
      <dgm:spPr/>
      <dgm:t>
        <a:bodyPr/>
        <a:lstStyle/>
        <a:p>
          <a:endParaRPr lang="es-ES" sz="1200"/>
        </a:p>
      </dgm:t>
    </dgm:pt>
    <dgm:pt modelId="{E16B2CA9-BDE5-47A0-A8E9-570F145416D6}" type="asst">
      <dgm:prSet phldrT="[Texto]" custT="1"/>
      <dgm:spPr>
        <a:solidFill>
          <a:srgbClr val="7030A0"/>
        </a:solidFill>
        <a:ln>
          <a:solidFill>
            <a:schemeClr val="tx1"/>
          </a:solidFill>
        </a:ln>
      </dgm:spPr>
      <dgm:t>
        <a:bodyPr/>
        <a:lstStyle/>
        <a:p>
          <a:r>
            <a:rPr lang="es-ES" sz="1200" dirty="0" smtClean="0"/>
            <a:t>Edición reciente </a:t>
          </a:r>
          <a:r>
            <a:rPr lang="es-ES" sz="1200" dirty="0" smtClean="0"/>
            <a:t>RAE (2010)</a:t>
          </a:r>
          <a:endParaRPr lang="es-ES" sz="1200" dirty="0"/>
        </a:p>
      </dgm:t>
    </dgm:pt>
    <dgm:pt modelId="{163D7C94-0104-42FE-81F3-F7DBFD989B2F}" type="parTrans" cxnId="{B97C2403-3CC3-456E-A67D-DBCD568F179D}">
      <dgm:prSet/>
      <dgm:spPr/>
      <dgm:t>
        <a:bodyPr/>
        <a:lstStyle/>
        <a:p>
          <a:endParaRPr lang="es-ES" sz="1200"/>
        </a:p>
      </dgm:t>
    </dgm:pt>
    <dgm:pt modelId="{788F9107-919B-487E-B459-A9ADD338B142}" type="sibTrans" cxnId="{B97C2403-3CC3-456E-A67D-DBCD568F179D}">
      <dgm:prSet/>
      <dgm:spPr/>
      <dgm:t>
        <a:bodyPr/>
        <a:lstStyle/>
        <a:p>
          <a:endParaRPr lang="es-ES" sz="1200"/>
        </a:p>
      </dgm:t>
    </dgm:pt>
    <dgm:pt modelId="{28678466-2C34-4116-9391-2B08BCD31DC9}">
      <dgm:prSet phldrT="[Texto]" custT="1"/>
      <dgm:spPr>
        <a:solidFill>
          <a:srgbClr val="800080"/>
        </a:solidFill>
        <a:ln>
          <a:solidFill>
            <a:schemeClr val="tx1"/>
          </a:solidFill>
        </a:ln>
      </dgm:spPr>
      <dgm:t>
        <a:bodyPr/>
        <a:lstStyle/>
        <a:p>
          <a:r>
            <a:rPr lang="es-ES" sz="1200" dirty="0" smtClean="0"/>
            <a:t>Signos ortográficos</a:t>
          </a:r>
          <a:endParaRPr lang="es-ES" sz="1200" dirty="0"/>
        </a:p>
      </dgm:t>
    </dgm:pt>
    <dgm:pt modelId="{D75EFCE0-8273-43C1-A3C4-5E8E3E749347}" type="parTrans" cxnId="{C3734E4F-C178-4578-A3FE-4790B7823A0E}">
      <dgm:prSet/>
      <dgm:spPr/>
      <dgm:t>
        <a:bodyPr/>
        <a:lstStyle/>
        <a:p>
          <a:endParaRPr lang="es-ES" sz="1200"/>
        </a:p>
      </dgm:t>
    </dgm:pt>
    <dgm:pt modelId="{AAA395C3-E85A-4705-9652-D783A4E94EF3}" type="sibTrans" cxnId="{C3734E4F-C178-4578-A3FE-4790B7823A0E}">
      <dgm:prSet/>
      <dgm:spPr/>
      <dgm:t>
        <a:bodyPr/>
        <a:lstStyle/>
        <a:p>
          <a:endParaRPr lang="es-ES" sz="1200"/>
        </a:p>
      </dgm:t>
    </dgm:pt>
    <dgm:pt modelId="{88BC199D-477C-4BA3-9B3A-019A69694A8E}">
      <dgm:prSet phldrT="[Texto]" custT="1"/>
      <dgm:spPr>
        <a:solidFill>
          <a:srgbClr val="990099"/>
        </a:solidFill>
        <a:ln>
          <a:solidFill>
            <a:schemeClr val="tx1"/>
          </a:solidFill>
        </a:ln>
      </dgm:spPr>
      <dgm:t>
        <a:bodyPr/>
        <a:lstStyle/>
        <a:p>
          <a:r>
            <a:rPr lang="es-ES" sz="1100" dirty="0" smtClean="0"/>
            <a:t>Delimitan enunciados</a:t>
          </a:r>
          <a:endParaRPr lang="es-ES" sz="1100" dirty="0"/>
        </a:p>
      </dgm:t>
    </dgm:pt>
    <dgm:pt modelId="{7B76EC1B-2FAF-42F7-86D0-6BE1D1A35E02}" type="parTrans" cxnId="{E8C58B42-F333-487A-B4AF-1877B686A44E}">
      <dgm:prSet/>
      <dgm:spPr/>
      <dgm:t>
        <a:bodyPr/>
        <a:lstStyle/>
        <a:p>
          <a:endParaRPr lang="es-ES" sz="1200"/>
        </a:p>
      </dgm:t>
    </dgm:pt>
    <dgm:pt modelId="{C86F5E9E-0338-4B19-99C5-072EA6E14F6D}" type="sibTrans" cxnId="{E8C58B42-F333-487A-B4AF-1877B686A44E}">
      <dgm:prSet/>
      <dgm:spPr/>
      <dgm:t>
        <a:bodyPr/>
        <a:lstStyle/>
        <a:p>
          <a:endParaRPr lang="es-ES" sz="1200"/>
        </a:p>
      </dgm:t>
    </dgm:pt>
    <dgm:pt modelId="{2C414880-D31B-45AD-BB0B-67ABCECFC477}">
      <dgm:prSet phldrT="[Texto]" custT="1"/>
      <dgm:spPr>
        <a:solidFill>
          <a:srgbClr val="990099"/>
        </a:solidFill>
        <a:ln>
          <a:solidFill>
            <a:schemeClr val="tx1"/>
          </a:solidFill>
        </a:ln>
      </dgm:spPr>
      <dgm:t>
        <a:bodyPr/>
        <a:lstStyle/>
        <a:p>
          <a:r>
            <a:rPr lang="es-ES" sz="1100" dirty="0" smtClean="0"/>
            <a:t>Nombres propios</a:t>
          </a:r>
          <a:endParaRPr lang="es-ES" sz="1100" dirty="0"/>
        </a:p>
      </dgm:t>
    </dgm:pt>
    <dgm:pt modelId="{9C37455D-D8BB-438C-8529-39D39120D562}" type="parTrans" cxnId="{A4721D20-2350-4BDF-8064-8231631945FF}">
      <dgm:prSet/>
      <dgm:spPr/>
      <dgm:t>
        <a:bodyPr/>
        <a:lstStyle/>
        <a:p>
          <a:endParaRPr lang="es-ES" sz="1200"/>
        </a:p>
      </dgm:t>
    </dgm:pt>
    <dgm:pt modelId="{906DAB1A-8636-4C54-B9CC-68C63FA11852}" type="sibTrans" cxnId="{A4721D20-2350-4BDF-8064-8231631945FF}">
      <dgm:prSet/>
      <dgm:spPr/>
      <dgm:t>
        <a:bodyPr/>
        <a:lstStyle/>
        <a:p>
          <a:endParaRPr lang="es-ES" sz="1200"/>
        </a:p>
      </dgm:t>
    </dgm:pt>
    <dgm:pt modelId="{1973CF70-CD79-4DBC-A05D-89AD98CA3163}">
      <dgm:prSet phldrT="[Texto]" custT="1"/>
      <dgm:spPr>
        <a:solidFill>
          <a:srgbClr val="990099"/>
        </a:solidFill>
        <a:ln>
          <a:solidFill>
            <a:schemeClr val="tx1"/>
          </a:solidFill>
        </a:ln>
      </dgm:spPr>
      <dgm:t>
        <a:bodyPr/>
        <a:lstStyle/>
        <a:p>
          <a:r>
            <a:rPr lang="es-ES" sz="1100" dirty="0" smtClean="0"/>
            <a:t>Expresiones dominativas</a:t>
          </a:r>
          <a:endParaRPr lang="es-ES" sz="1100" dirty="0"/>
        </a:p>
      </dgm:t>
    </dgm:pt>
    <dgm:pt modelId="{89159725-7476-4F5F-8133-B0C4C4408DE5}" type="parTrans" cxnId="{AF929E34-6E90-4EC2-8CC3-9A7917447E0B}">
      <dgm:prSet/>
      <dgm:spPr/>
      <dgm:t>
        <a:bodyPr/>
        <a:lstStyle/>
        <a:p>
          <a:endParaRPr lang="es-ES" sz="1200"/>
        </a:p>
      </dgm:t>
    </dgm:pt>
    <dgm:pt modelId="{097CE02B-1609-407A-BAD5-963747E81F01}" type="sibTrans" cxnId="{AF929E34-6E90-4EC2-8CC3-9A7917447E0B}">
      <dgm:prSet/>
      <dgm:spPr/>
      <dgm:t>
        <a:bodyPr/>
        <a:lstStyle/>
        <a:p>
          <a:endParaRPr lang="es-ES" sz="1200"/>
        </a:p>
      </dgm:t>
    </dgm:pt>
    <dgm:pt modelId="{9CD55084-DD46-4C68-9A53-6901FECAE605}">
      <dgm:prSet phldrT="[Texto]" custT="1"/>
      <dgm:spPr>
        <a:solidFill>
          <a:srgbClr val="990099"/>
        </a:solidFill>
        <a:ln>
          <a:solidFill>
            <a:schemeClr val="tx1"/>
          </a:solidFill>
        </a:ln>
      </dgm:spPr>
      <dgm:t>
        <a:bodyPr/>
        <a:lstStyle/>
        <a:p>
          <a:r>
            <a:rPr lang="es-ES" sz="1100" dirty="0" smtClean="0"/>
            <a:t>Formar siglas</a:t>
          </a:r>
          <a:endParaRPr lang="es-ES" sz="1100" dirty="0"/>
        </a:p>
      </dgm:t>
    </dgm:pt>
    <dgm:pt modelId="{2D8A122C-5F31-4388-ACF3-937F7E122242}" type="parTrans" cxnId="{70F32EDA-7844-4CE0-AAE0-C424613A9F82}">
      <dgm:prSet/>
      <dgm:spPr/>
      <dgm:t>
        <a:bodyPr/>
        <a:lstStyle/>
        <a:p>
          <a:endParaRPr lang="es-ES" sz="1200"/>
        </a:p>
      </dgm:t>
    </dgm:pt>
    <dgm:pt modelId="{BD678950-DE88-4850-B97B-BB1E0754652A}" type="sibTrans" cxnId="{70F32EDA-7844-4CE0-AAE0-C424613A9F82}">
      <dgm:prSet/>
      <dgm:spPr/>
      <dgm:t>
        <a:bodyPr/>
        <a:lstStyle/>
        <a:p>
          <a:endParaRPr lang="es-ES" sz="1200"/>
        </a:p>
      </dgm:t>
    </dgm:pt>
    <dgm:pt modelId="{FAD776EC-B0D3-41E7-B7B9-4C6F0F28FD21}">
      <dgm:prSet phldrT="[Texto]" custT="1"/>
      <dgm:spPr>
        <a:solidFill>
          <a:srgbClr val="9900CC"/>
        </a:solidFill>
        <a:ln>
          <a:solidFill>
            <a:schemeClr val="tx1"/>
          </a:solidFill>
        </a:ln>
      </dgm:spPr>
      <dgm:t>
        <a:bodyPr/>
        <a:lstStyle/>
        <a:p>
          <a:r>
            <a:rPr lang="es-ES" sz="1200" dirty="0" smtClean="0"/>
            <a:t>Tecnologías de la comunicación</a:t>
          </a:r>
          <a:endParaRPr lang="es-ES" sz="1200" dirty="0"/>
        </a:p>
      </dgm:t>
    </dgm:pt>
    <dgm:pt modelId="{DAC0ADDB-C98E-4B46-9715-79D01E14EEAE}" type="parTrans" cxnId="{A5BACECE-09F2-4C3D-B0D5-D535394A04B1}">
      <dgm:prSet/>
      <dgm:spPr/>
      <dgm:t>
        <a:bodyPr/>
        <a:lstStyle/>
        <a:p>
          <a:endParaRPr lang="es-ES" sz="1200"/>
        </a:p>
      </dgm:t>
    </dgm:pt>
    <dgm:pt modelId="{BD5E9538-C8D3-4986-80B4-5FEE19F08A6E}" type="sibTrans" cxnId="{A5BACECE-09F2-4C3D-B0D5-D535394A04B1}">
      <dgm:prSet/>
      <dgm:spPr/>
      <dgm:t>
        <a:bodyPr/>
        <a:lstStyle/>
        <a:p>
          <a:endParaRPr lang="es-ES" sz="1200"/>
        </a:p>
      </dgm:t>
    </dgm:pt>
    <dgm:pt modelId="{D9025360-81D8-458A-9109-8B7461BF1E46}">
      <dgm:prSet phldrT="[Texto]" custT="1"/>
      <dgm:spPr>
        <a:solidFill>
          <a:srgbClr val="990099"/>
        </a:solidFill>
        <a:ln>
          <a:solidFill>
            <a:schemeClr val="tx1"/>
          </a:solidFill>
        </a:ln>
      </dgm:spPr>
      <dgm:t>
        <a:bodyPr/>
        <a:lstStyle/>
        <a:p>
          <a:r>
            <a:rPr lang="es-ES" sz="1100" dirty="0" smtClean="0"/>
            <a:t>El uso de mayúsculas se asocia al volumen de voz (Netiqueta)</a:t>
          </a:r>
          <a:endParaRPr lang="es-ES" sz="1100" dirty="0"/>
        </a:p>
      </dgm:t>
    </dgm:pt>
    <dgm:pt modelId="{8DCA1413-0927-4CA2-B901-5DA8F3993A7A}" type="parTrans" cxnId="{0701D6A7-94BD-4DE8-B148-655A4C473A50}">
      <dgm:prSet/>
      <dgm:spPr/>
      <dgm:t>
        <a:bodyPr/>
        <a:lstStyle/>
        <a:p>
          <a:endParaRPr lang="es-ES" sz="1200"/>
        </a:p>
      </dgm:t>
    </dgm:pt>
    <dgm:pt modelId="{B9FC6F65-E2F9-45FA-9E01-41CD933D9C05}" type="sibTrans" cxnId="{0701D6A7-94BD-4DE8-B148-655A4C473A50}">
      <dgm:prSet/>
      <dgm:spPr/>
      <dgm:t>
        <a:bodyPr/>
        <a:lstStyle/>
        <a:p>
          <a:endParaRPr lang="es-ES" sz="1200"/>
        </a:p>
      </dgm:t>
    </dgm:pt>
    <dgm:pt modelId="{F78DF599-A8E6-4689-A667-1C9A5D51E9DF}">
      <dgm:prSet phldrT="[Texto]" custT="1"/>
      <dgm:spPr>
        <a:solidFill>
          <a:srgbClr val="CC00FF"/>
        </a:solidFill>
        <a:ln>
          <a:solidFill>
            <a:schemeClr val="tx1"/>
          </a:solidFill>
        </a:ln>
      </dgm:spPr>
      <dgm:t>
        <a:bodyPr/>
        <a:lstStyle/>
        <a:p>
          <a:r>
            <a:rPr lang="es-ES" sz="1100" dirty="0" smtClean="0"/>
            <a:t>Cubiertas y portada de documentos/libros</a:t>
          </a:r>
          <a:endParaRPr lang="es-ES" sz="1100" dirty="0"/>
        </a:p>
      </dgm:t>
    </dgm:pt>
    <dgm:pt modelId="{BB977AD2-98D4-40A0-B433-334D56262F0A}" type="parTrans" cxnId="{2D9AED59-4DAE-4A14-9B0C-4B34FB63140F}">
      <dgm:prSet/>
      <dgm:spPr/>
      <dgm:t>
        <a:bodyPr/>
        <a:lstStyle/>
        <a:p>
          <a:endParaRPr lang="es-ES" sz="1200"/>
        </a:p>
      </dgm:t>
    </dgm:pt>
    <dgm:pt modelId="{9FADC110-7BC5-4F44-AAC9-29B220AE38C0}" type="sibTrans" cxnId="{2D9AED59-4DAE-4A14-9B0C-4B34FB63140F}">
      <dgm:prSet/>
      <dgm:spPr/>
      <dgm:t>
        <a:bodyPr/>
        <a:lstStyle/>
        <a:p>
          <a:endParaRPr lang="es-ES" sz="1200"/>
        </a:p>
      </dgm:t>
    </dgm:pt>
    <dgm:pt modelId="{5C928082-925E-4FFB-ADD2-3BC221B79E69}">
      <dgm:prSet phldrT="[Texto]" custT="1"/>
      <dgm:spPr>
        <a:solidFill>
          <a:srgbClr val="CC00FF"/>
        </a:solidFill>
        <a:ln>
          <a:solidFill>
            <a:schemeClr val="tx1"/>
          </a:solidFill>
        </a:ln>
      </dgm:spPr>
      <dgm:t>
        <a:bodyPr/>
        <a:lstStyle/>
        <a:p>
          <a:r>
            <a:rPr lang="es-ES" sz="1100" dirty="0" smtClean="0"/>
            <a:t>Cabecera de periódicos y revistas</a:t>
          </a:r>
          <a:endParaRPr lang="es-ES" sz="1100" dirty="0"/>
        </a:p>
      </dgm:t>
    </dgm:pt>
    <dgm:pt modelId="{3BA40D6B-DEE0-4713-8B61-7ACC18D173EC}" type="parTrans" cxnId="{827D06C0-B8C6-4B11-A115-3646761B12FD}">
      <dgm:prSet/>
      <dgm:spPr/>
      <dgm:t>
        <a:bodyPr/>
        <a:lstStyle/>
        <a:p>
          <a:endParaRPr lang="es-ES" sz="1200"/>
        </a:p>
      </dgm:t>
    </dgm:pt>
    <dgm:pt modelId="{6BF5B3CA-0BE9-4250-9892-C61FE30EAA04}" type="sibTrans" cxnId="{827D06C0-B8C6-4B11-A115-3646761B12FD}">
      <dgm:prSet/>
      <dgm:spPr/>
      <dgm:t>
        <a:bodyPr/>
        <a:lstStyle/>
        <a:p>
          <a:endParaRPr lang="es-ES" sz="1200"/>
        </a:p>
      </dgm:t>
    </dgm:pt>
    <dgm:pt modelId="{9BCD548E-3009-4AC8-990F-7E3C68A394E4}">
      <dgm:prSet phldrT="[Texto]" custT="1"/>
      <dgm:spPr>
        <a:solidFill>
          <a:srgbClr val="CC00FF"/>
        </a:solidFill>
        <a:ln>
          <a:solidFill>
            <a:schemeClr val="tx1"/>
          </a:solidFill>
        </a:ln>
      </dgm:spPr>
      <dgm:t>
        <a:bodyPr/>
        <a:lstStyle/>
        <a:p>
          <a:r>
            <a:rPr lang="es-ES" sz="1100" dirty="0" smtClean="0"/>
            <a:t>Inscripciones en monumentos, placas, lápidas</a:t>
          </a:r>
          <a:endParaRPr lang="es-ES" sz="1100" dirty="0"/>
        </a:p>
      </dgm:t>
    </dgm:pt>
    <dgm:pt modelId="{27EE5E36-255A-4FA7-889D-074122D49BD4}" type="parTrans" cxnId="{3B6CCD3A-14DE-40C5-A76B-69593170CFDA}">
      <dgm:prSet/>
      <dgm:spPr/>
      <dgm:t>
        <a:bodyPr/>
        <a:lstStyle/>
        <a:p>
          <a:endParaRPr lang="es-ES" sz="1200"/>
        </a:p>
      </dgm:t>
    </dgm:pt>
    <dgm:pt modelId="{0F8EE519-D751-40ED-A9BB-FF8FD4271604}" type="sibTrans" cxnId="{3B6CCD3A-14DE-40C5-A76B-69593170CFDA}">
      <dgm:prSet/>
      <dgm:spPr/>
      <dgm:t>
        <a:bodyPr/>
        <a:lstStyle/>
        <a:p>
          <a:endParaRPr lang="es-ES" sz="1200"/>
        </a:p>
      </dgm:t>
    </dgm:pt>
    <dgm:pt modelId="{69281DC5-2760-4B00-82FD-319DCF2D1023}">
      <dgm:prSet phldrT="[Texto]" custT="1"/>
      <dgm:spPr>
        <a:solidFill>
          <a:srgbClr val="CC00FF"/>
        </a:solidFill>
        <a:ln>
          <a:solidFill>
            <a:schemeClr val="tx1"/>
          </a:solidFill>
        </a:ln>
      </dgm:spPr>
      <dgm:t>
        <a:bodyPr/>
        <a:lstStyle/>
        <a:p>
          <a:r>
            <a:rPr lang="es-ES" sz="1100" dirty="0" smtClean="0"/>
            <a:t>Lemas y leyendas de monedas, escudos y banderas</a:t>
          </a:r>
          <a:endParaRPr lang="es-ES" sz="1100" dirty="0"/>
        </a:p>
      </dgm:t>
    </dgm:pt>
    <dgm:pt modelId="{80940ECD-62C4-4254-978F-A73FC8AEB246}" type="parTrans" cxnId="{2C220928-C747-4C22-BADC-DCBF8965848A}">
      <dgm:prSet/>
      <dgm:spPr/>
      <dgm:t>
        <a:bodyPr/>
        <a:lstStyle/>
        <a:p>
          <a:endParaRPr lang="es-ES" sz="1200"/>
        </a:p>
      </dgm:t>
    </dgm:pt>
    <dgm:pt modelId="{84D3F7BB-7E43-4B50-9350-5864DD8771FB}" type="sibTrans" cxnId="{2C220928-C747-4C22-BADC-DCBF8965848A}">
      <dgm:prSet/>
      <dgm:spPr/>
      <dgm:t>
        <a:bodyPr/>
        <a:lstStyle/>
        <a:p>
          <a:endParaRPr lang="es-ES" sz="1200"/>
        </a:p>
      </dgm:t>
    </dgm:pt>
    <dgm:pt modelId="{FCC86746-DD2C-4D06-B669-131926AAA20F}">
      <dgm:prSet phldrT="[Texto]" custT="1"/>
      <dgm:spPr>
        <a:solidFill>
          <a:srgbClr val="CC00FF"/>
        </a:solidFill>
        <a:ln>
          <a:solidFill>
            <a:schemeClr val="tx1"/>
          </a:solidFill>
        </a:ln>
      </dgm:spPr>
      <dgm:t>
        <a:bodyPr/>
        <a:lstStyle/>
        <a:p>
          <a:r>
            <a:rPr lang="es-ES" sz="1100" dirty="0" smtClean="0"/>
            <a:t>Texto de aviso sobre pancartas</a:t>
          </a:r>
          <a:endParaRPr lang="es-ES" sz="1100" dirty="0"/>
        </a:p>
      </dgm:t>
    </dgm:pt>
    <dgm:pt modelId="{B2AF5AA7-FB34-45BC-BA9D-71A9BA1BC97F}" type="parTrans" cxnId="{37067530-7573-4AFE-8443-4774EB2DC5DD}">
      <dgm:prSet/>
      <dgm:spPr/>
      <dgm:t>
        <a:bodyPr/>
        <a:lstStyle/>
        <a:p>
          <a:endParaRPr lang="es-ES" sz="1200"/>
        </a:p>
      </dgm:t>
    </dgm:pt>
    <dgm:pt modelId="{B3871F32-F933-459E-BD37-B4E1978E181B}" type="sibTrans" cxnId="{37067530-7573-4AFE-8443-4774EB2DC5DD}">
      <dgm:prSet/>
      <dgm:spPr/>
      <dgm:t>
        <a:bodyPr/>
        <a:lstStyle/>
        <a:p>
          <a:endParaRPr lang="es-ES" sz="1200"/>
        </a:p>
      </dgm:t>
    </dgm:pt>
    <dgm:pt modelId="{E7AD717C-0112-4769-BD0F-0FFEBE93F480}">
      <dgm:prSet phldrT="[Texto]" custT="1"/>
      <dgm:spPr>
        <a:solidFill>
          <a:srgbClr val="CC00FF"/>
        </a:solidFill>
        <a:ln>
          <a:solidFill>
            <a:schemeClr val="tx1"/>
          </a:solidFill>
        </a:ln>
      </dgm:spPr>
      <dgm:t>
        <a:bodyPr/>
        <a:lstStyle/>
        <a:p>
          <a:r>
            <a:rPr lang="es-ES" sz="1100" dirty="0" smtClean="0"/>
            <a:t>Verbos con finalidad de escritos jurídicos</a:t>
          </a:r>
          <a:endParaRPr lang="es-ES" sz="1100" dirty="0"/>
        </a:p>
      </dgm:t>
    </dgm:pt>
    <dgm:pt modelId="{00B0D838-87EB-4893-9F0E-6DD00B117247}" type="parTrans" cxnId="{687EDF17-EE97-4F41-8219-30F7C1599E16}">
      <dgm:prSet/>
      <dgm:spPr/>
      <dgm:t>
        <a:bodyPr/>
        <a:lstStyle/>
        <a:p>
          <a:endParaRPr lang="es-ES" sz="1200"/>
        </a:p>
      </dgm:t>
    </dgm:pt>
    <dgm:pt modelId="{09F69267-FA35-4A92-A9F2-163D24A8E649}" type="sibTrans" cxnId="{687EDF17-EE97-4F41-8219-30F7C1599E16}">
      <dgm:prSet/>
      <dgm:spPr/>
      <dgm:t>
        <a:bodyPr/>
        <a:lstStyle/>
        <a:p>
          <a:endParaRPr lang="es-ES" sz="1200"/>
        </a:p>
      </dgm:t>
    </dgm:pt>
    <dgm:pt modelId="{8F39958A-692A-4024-976E-A8395BDCF0B9}">
      <dgm:prSet phldrT="[Texto]" custT="1"/>
      <dgm:spPr>
        <a:solidFill>
          <a:srgbClr val="9900CC"/>
        </a:solidFill>
        <a:ln>
          <a:solidFill>
            <a:schemeClr val="tx1"/>
          </a:solidFill>
        </a:ln>
      </dgm:spPr>
      <dgm:t>
        <a:bodyPr/>
        <a:lstStyle/>
        <a:p>
          <a:r>
            <a:rPr lang="es-ES" sz="1200" dirty="0" smtClean="0"/>
            <a:t>Son marcas gráficas que contribuyen a la correcta lectura e interpretación</a:t>
          </a:r>
          <a:endParaRPr lang="es-ES" sz="1200" dirty="0"/>
        </a:p>
      </dgm:t>
    </dgm:pt>
    <dgm:pt modelId="{52C2F124-A733-4BEE-9226-18F6873EA169}" type="parTrans" cxnId="{E79B98B9-21FB-498B-ACB4-BEB6351B512C}">
      <dgm:prSet/>
      <dgm:spPr/>
      <dgm:t>
        <a:bodyPr/>
        <a:lstStyle/>
        <a:p>
          <a:endParaRPr lang="es-ES" sz="1200"/>
        </a:p>
      </dgm:t>
    </dgm:pt>
    <dgm:pt modelId="{0DC57E64-AB5A-4F90-A62F-D7F6C293A0A5}" type="sibTrans" cxnId="{E79B98B9-21FB-498B-ACB4-BEB6351B512C}">
      <dgm:prSet/>
      <dgm:spPr/>
      <dgm:t>
        <a:bodyPr/>
        <a:lstStyle/>
        <a:p>
          <a:endParaRPr lang="es-ES" sz="1200"/>
        </a:p>
      </dgm:t>
    </dgm:pt>
    <dgm:pt modelId="{483832AC-B3D0-47AC-B5EB-B88662222673}">
      <dgm:prSet phldrT="[Texto]" custT="1"/>
      <dgm:spPr>
        <a:solidFill>
          <a:srgbClr val="990099"/>
        </a:solidFill>
        <a:ln>
          <a:solidFill>
            <a:schemeClr val="tx1"/>
          </a:solidFill>
        </a:ln>
      </dgm:spPr>
      <dgm:t>
        <a:bodyPr/>
        <a:lstStyle/>
        <a:p>
          <a:r>
            <a:rPr lang="es-ES" sz="1200" dirty="0" smtClean="0"/>
            <a:t>Diacríticos</a:t>
          </a:r>
          <a:endParaRPr lang="es-ES" sz="1200" dirty="0"/>
        </a:p>
      </dgm:t>
    </dgm:pt>
    <dgm:pt modelId="{F4EF1F99-573C-434B-A738-F239B5EEC809}" type="parTrans" cxnId="{2DE125CC-F2FE-464A-B15F-93014911DC8E}">
      <dgm:prSet/>
      <dgm:spPr/>
      <dgm:t>
        <a:bodyPr/>
        <a:lstStyle/>
        <a:p>
          <a:endParaRPr lang="es-ES" sz="1200"/>
        </a:p>
      </dgm:t>
    </dgm:pt>
    <dgm:pt modelId="{DF998717-1681-47D8-8A97-799AC7C8C0B5}" type="sibTrans" cxnId="{2DE125CC-F2FE-464A-B15F-93014911DC8E}">
      <dgm:prSet/>
      <dgm:spPr/>
      <dgm:t>
        <a:bodyPr/>
        <a:lstStyle/>
        <a:p>
          <a:endParaRPr lang="es-ES" sz="1200"/>
        </a:p>
      </dgm:t>
    </dgm:pt>
    <dgm:pt modelId="{987C2537-438C-4731-8100-3BFF8ACBB443}">
      <dgm:prSet phldrT="[Texto]" custT="1"/>
      <dgm:spPr>
        <a:solidFill>
          <a:srgbClr val="990099"/>
        </a:solidFill>
        <a:ln>
          <a:solidFill>
            <a:schemeClr val="tx1"/>
          </a:solidFill>
        </a:ln>
      </dgm:spPr>
      <dgm:t>
        <a:bodyPr/>
        <a:lstStyle/>
        <a:p>
          <a:r>
            <a:rPr lang="es-ES" sz="1200" dirty="0" smtClean="0"/>
            <a:t>Puntuación</a:t>
          </a:r>
          <a:endParaRPr lang="es-ES" sz="1200" dirty="0"/>
        </a:p>
      </dgm:t>
    </dgm:pt>
    <dgm:pt modelId="{9BFF6E29-3CD1-4FB5-8816-538DA2F8F884}" type="parTrans" cxnId="{ABC76B98-543A-471A-A598-8F6A08289AD0}">
      <dgm:prSet/>
      <dgm:spPr/>
      <dgm:t>
        <a:bodyPr/>
        <a:lstStyle/>
        <a:p>
          <a:endParaRPr lang="es-ES" sz="1200"/>
        </a:p>
      </dgm:t>
    </dgm:pt>
    <dgm:pt modelId="{F7CEB1F8-D4ED-473C-9B21-FC0D3D99A6D0}" type="sibTrans" cxnId="{ABC76B98-543A-471A-A598-8F6A08289AD0}">
      <dgm:prSet/>
      <dgm:spPr/>
      <dgm:t>
        <a:bodyPr/>
        <a:lstStyle/>
        <a:p>
          <a:endParaRPr lang="es-ES" sz="1200"/>
        </a:p>
      </dgm:t>
    </dgm:pt>
    <dgm:pt modelId="{B985EB1D-854C-4B79-A522-FA82D0A5FD14}">
      <dgm:prSet phldrT="[Texto]" custT="1"/>
      <dgm:spPr>
        <a:solidFill>
          <a:srgbClr val="990099"/>
        </a:solidFill>
        <a:ln>
          <a:solidFill>
            <a:schemeClr val="tx1"/>
          </a:solidFill>
        </a:ln>
      </dgm:spPr>
      <dgm:t>
        <a:bodyPr/>
        <a:lstStyle/>
        <a:p>
          <a:r>
            <a:rPr lang="es-ES" sz="1200" dirty="0" smtClean="0"/>
            <a:t>Auxiliares</a:t>
          </a:r>
          <a:endParaRPr lang="es-ES" sz="1200" dirty="0"/>
        </a:p>
      </dgm:t>
    </dgm:pt>
    <dgm:pt modelId="{7A98BF50-A028-4F25-96E9-F56BDF4BEA56}" type="parTrans" cxnId="{D9C471C6-76E1-4B2F-AD51-3A6C5ABC190D}">
      <dgm:prSet/>
      <dgm:spPr/>
      <dgm:t>
        <a:bodyPr/>
        <a:lstStyle/>
        <a:p>
          <a:endParaRPr lang="es-ES" sz="1200"/>
        </a:p>
      </dgm:t>
    </dgm:pt>
    <dgm:pt modelId="{18190B84-4B6A-4A38-B325-AAEF74B3C89A}" type="sibTrans" cxnId="{D9C471C6-76E1-4B2F-AD51-3A6C5ABC190D}">
      <dgm:prSet/>
      <dgm:spPr/>
      <dgm:t>
        <a:bodyPr/>
        <a:lstStyle/>
        <a:p>
          <a:endParaRPr lang="es-ES" sz="1200"/>
        </a:p>
      </dgm:t>
    </dgm:pt>
    <dgm:pt modelId="{A96D0BEE-3492-4846-A8E5-9EE5CFFF932A}">
      <dgm:prSet phldrT="[Texto]" custT="1"/>
      <dgm:spPr>
        <a:solidFill>
          <a:srgbClr val="CC00FF"/>
        </a:solidFill>
        <a:ln>
          <a:solidFill>
            <a:schemeClr val="tx1"/>
          </a:solidFill>
        </a:ln>
      </dgm:spPr>
      <dgm:t>
        <a:bodyPr/>
        <a:lstStyle/>
        <a:p>
          <a:r>
            <a:rPr lang="es-ES" sz="1100" dirty="0" smtClean="0"/>
            <a:t>Inciden sobre una letra para indicar rasgo o valor distintivo</a:t>
          </a:r>
          <a:endParaRPr lang="es-ES" sz="1100" dirty="0"/>
        </a:p>
      </dgm:t>
    </dgm:pt>
    <dgm:pt modelId="{9106D540-8756-460E-BA76-C6E704C678E5}" type="parTrans" cxnId="{6E32C2A6-F54E-44D4-ACF1-4F4A9EB26D6A}">
      <dgm:prSet/>
      <dgm:spPr>
        <a:solidFill>
          <a:srgbClr val="CC00FF"/>
        </a:solidFill>
        <a:ln>
          <a:solidFill>
            <a:schemeClr val="tx1"/>
          </a:solidFill>
        </a:ln>
      </dgm:spPr>
      <dgm:t>
        <a:bodyPr/>
        <a:lstStyle/>
        <a:p>
          <a:endParaRPr lang="es-ES" sz="1200"/>
        </a:p>
      </dgm:t>
    </dgm:pt>
    <dgm:pt modelId="{C3678E05-3574-4007-8771-05D72DA2373D}" type="sibTrans" cxnId="{6E32C2A6-F54E-44D4-ACF1-4F4A9EB26D6A}">
      <dgm:prSet/>
      <dgm:spPr/>
      <dgm:t>
        <a:bodyPr/>
        <a:lstStyle/>
        <a:p>
          <a:endParaRPr lang="es-ES" sz="1200"/>
        </a:p>
      </dgm:t>
    </dgm:pt>
    <dgm:pt modelId="{FE07316F-099E-45EC-9880-5492025C8ABD}">
      <dgm:prSet phldrT="[Texto]" custT="1"/>
      <dgm:spPr>
        <a:solidFill>
          <a:srgbClr val="CC66FF"/>
        </a:solidFill>
        <a:ln>
          <a:solidFill>
            <a:schemeClr val="tx1"/>
          </a:solidFill>
        </a:ln>
      </dgm:spPr>
      <dgm:t>
        <a:bodyPr/>
        <a:lstStyle/>
        <a:p>
          <a:r>
            <a:rPr lang="es-ES" sz="1000" dirty="0" smtClean="0">
              <a:solidFill>
                <a:schemeClr val="tx1"/>
              </a:solidFill>
            </a:rPr>
            <a:t>Tilde </a:t>
          </a:r>
          <a:r>
            <a:rPr lang="es-ES" sz="1000" dirty="0" smtClean="0">
              <a:solidFill>
                <a:schemeClr val="tx1"/>
              </a:solidFill>
            </a:rPr>
            <a:t>(´), Diéresis (¨)</a:t>
          </a:r>
          <a:endParaRPr lang="es-ES" sz="1000" dirty="0">
            <a:solidFill>
              <a:schemeClr val="tx1"/>
            </a:solidFill>
          </a:endParaRPr>
        </a:p>
      </dgm:t>
    </dgm:pt>
    <dgm:pt modelId="{FEBF88C1-3295-439C-8642-0376E6AD9D5F}" type="parTrans" cxnId="{CFBB5988-0054-4ABE-B2BE-E27C079E08F4}">
      <dgm:prSet/>
      <dgm:spPr>
        <a:solidFill>
          <a:srgbClr val="CC66FF"/>
        </a:solidFill>
        <a:ln>
          <a:solidFill>
            <a:schemeClr val="tx1"/>
          </a:solidFill>
        </a:ln>
      </dgm:spPr>
      <dgm:t>
        <a:bodyPr/>
        <a:lstStyle/>
        <a:p>
          <a:endParaRPr lang="es-ES" sz="1200">
            <a:solidFill>
              <a:schemeClr val="tx1"/>
            </a:solidFill>
          </a:endParaRPr>
        </a:p>
      </dgm:t>
    </dgm:pt>
    <dgm:pt modelId="{93A00CBD-C364-4ECF-84D8-A5DA46F6305D}" type="sibTrans" cxnId="{CFBB5988-0054-4ABE-B2BE-E27C079E08F4}">
      <dgm:prSet/>
      <dgm:spPr/>
      <dgm:t>
        <a:bodyPr/>
        <a:lstStyle/>
        <a:p>
          <a:endParaRPr lang="es-ES" sz="1200"/>
        </a:p>
      </dgm:t>
    </dgm:pt>
    <dgm:pt modelId="{7EF7DBEB-DCAE-400B-9FB8-3264E79D3A07}">
      <dgm:prSet phldrT="[Texto]" custT="1"/>
      <dgm:spPr>
        <a:solidFill>
          <a:srgbClr val="CC00FF"/>
        </a:solidFill>
        <a:ln>
          <a:solidFill>
            <a:schemeClr val="tx1"/>
          </a:solidFill>
        </a:ln>
      </dgm:spPr>
      <dgm:t>
        <a:bodyPr/>
        <a:lstStyle/>
        <a:p>
          <a:r>
            <a:rPr lang="es-ES" sz="1100" dirty="0" smtClean="0"/>
            <a:t>Organizan el discurso para facilitar su comprensión</a:t>
          </a:r>
          <a:endParaRPr lang="es-ES" sz="1100" dirty="0"/>
        </a:p>
      </dgm:t>
    </dgm:pt>
    <dgm:pt modelId="{2373624D-FB1F-4633-9C10-7601DEC7E56D}" type="parTrans" cxnId="{61FDDD68-8AB8-475D-8E59-09F449122D5A}">
      <dgm:prSet/>
      <dgm:spPr>
        <a:solidFill>
          <a:srgbClr val="CC00FF"/>
        </a:solidFill>
        <a:ln>
          <a:solidFill>
            <a:schemeClr val="tx1"/>
          </a:solidFill>
        </a:ln>
      </dgm:spPr>
      <dgm:t>
        <a:bodyPr/>
        <a:lstStyle/>
        <a:p>
          <a:endParaRPr lang="es-ES" sz="1200"/>
        </a:p>
      </dgm:t>
    </dgm:pt>
    <dgm:pt modelId="{2093377E-549F-4A5C-8E45-6FD0527A604A}" type="sibTrans" cxnId="{61FDDD68-8AB8-475D-8E59-09F449122D5A}">
      <dgm:prSet/>
      <dgm:spPr/>
      <dgm:t>
        <a:bodyPr/>
        <a:lstStyle/>
        <a:p>
          <a:endParaRPr lang="es-ES" sz="1200"/>
        </a:p>
      </dgm:t>
    </dgm:pt>
    <dgm:pt modelId="{69D8570B-CBFC-43F5-AF7F-F81D39CD2D39}">
      <dgm:prSet phldrT="[Texto]" custT="1"/>
      <dgm:spPr>
        <a:solidFill>
          <a:srgbClr val="CC00FF"/>
        </a:solidFill>
        <a:ln>
          <a:solidFill>
            <a:schemeClr val="tx1"/>
          </a:solidFill>
        </a:ln>
      </dgm:spPr>
      <dgm:t>
        <a:bodyPr/>
        <a:lstStyle/>
        <a:p>
          <a:r>
            <a:rPr lang="es-ES" sz="1100" dirty="0" smtClean="0"/>
            <a:t>Funciones</a:t>
          </a:r>
          <a:endParaRPr lang="es-ES" sz="1100" dirty="0"/>
        </a:p>
      </dgm:t>
    </dgm:pt>
    <dgm:pt modelId="{4975CEBF-0B78-47A8-BF49-91AE446D98B3}" type="parTrans" cxnId="{41BAE82D-F9D3-4B21-BA97-6E87D74DD70A}">
      <dgm:prSet/>
      <dgm:spPr>
        <a:solidFill>
          <a:srgbClr val="CC00FF"/>
        </a:solidFill>
        <a:ln>
          <a:solidFill>
            <a:schemeClr val="tx1"/>
          </a:solidFill>
        </a:ln>
      </dgm:spPr>
      <dgm:t>
        <a:bodyPr/>
        <a:lstStyle/>
        <a:p>
          <a:endParaRPr lang="es-ES" sz="1200"/>
        </a:p>
      </dgm:t>
    </dgm:pt>
    <dgm:pt modelId="{55383BE1-8E8B-484D-8EDF-54DBAAC9061E}" type="sibTrans" cxnId="{41BAE82D-F9D3-4B21-BA97-6E87D74DD70A}">
      <dgm:prSet/>
      <dgm:spPr/>
      <dgm:t>
        <a:bodyPr/>
        <a:lstStyle/>
        <a:p>
          <a:endParaRPr lang="es-ES" sz="1200"/>
        </a:p>
      </dgm:t>
    </dgm:pt>
    <dgm:pt modelId="{676F4A2D-F7B3-4A1A-9EAD-15BD4171E8D7}">
      <dgm:prSet phldrT="[Texto]" custT="1"/>
      <dgm:spPr>
        <a:solidFill>
          <a:srgbClr val="CC66FF"/>
        </a:solidFill>
        <a:ln>
          <a:solidFill>
            <a:schemeClr val="tx1"/>
          </a:solidFill>
        </a:ln>
      </dgm:spPr>
      <dgm:t>
        <a:bodyPr/>
        <a:lstStyle/>
        <a:p>
          <a:r>
            <a:rPr lang="es-ES" sz="1100" dirty="0" smtClean="0">
              <a:solidFill>
                <a:schemeClr val="tx1"/>
              </a:solidFill>
            </a:rPr>
            <a:t>Indican modalidad de los enunciados</a:t>
          </a:r>
          <a:endParaRPr lang="es-ES" sz="1100" dirty="0">
            <a:solidFill>
              <a:schemeClr val="tx1"/>
            </a:solidFill>
          </a:endParaRPr>
        </a:p>
      </dgm:t>
    </dgm:pt>
    <dgm:pt modelId="{C5EBF221-4704-4E3A-B1B7-6E9B0FD5AD40}" type="parTrans" cxnId="{A4A89D9A-9139-4E4D-979B-31340A7612F2}">
      <dgm:prSet/>
      <dgm:spPr>
        <a:solidFill>
          <a:srgbClr val="CC66FF"/>
        </a:solidFill>
        <a:ln>
          <a:solidFill>
            <a:schemeClr val="tx1"/>
          </a:solidFill>
        </a:ln>
      </dgm:spPr>
      <dgm:t>
        <a:bodyPr/>
        <a:lstStyle/>
        <a:p>
          <a:endParaRPr lang="es-ES" sz="1100">
            <a:solidFill>
              <a:schemeClr val="tx1"/>
            </a:solidFill>
          </a:endParaRPr>
        </a:p>
      </dgm:t>
    </dgm:pt>
    <dgm:pt modelId="{8CC3C2FE-DE59-4764-A378-EDC38C27C57D}" type="sibTrans" cxnId="{A4A89D9A-9139-4E4D-979B-31340A7612F2}">
      <dgm:prSet/>
      <dgm:spPr/>
      <dgm:t>
        <a:bodyPr/>
        <a:lstStyle/>
        <a:p>
          <a:endParaRPr lang="es-ES" sz="1200"/>
        </a:p>
      </dgm:t>
    </dgm:pt>
    <dgm:pt modelId="{F53DE24F-5BAA-490C-AA26-8CA21FA9F638}">
      <dgm:prSet phldrT="[Texto]" custT="1"/>
      <dgm:spPr>
        <a:solidFill>
          <a:srgbClr val="CC66FF"/>
        </a:solidFill>
        <a:ln>
          <a:solidFill>
            <a:schemeClr val="tx1"/>
          </a:solidFill>
        </a:ln>
      </dgm:spPr>
      <dgm:t>
        <a:bodyPr/>
        <a:lstStyle/>
        <a:p>
          <a:r>
            <a:rPr lang="es-ES" sz="1100" dirty="0" smtClean="0">
              <a:solidFill>
                <a:schemeClr val="tx1"/>
              </a:solidFill>
            </a:rPr>
            <a:t>Indican omisión de una parte del enunciado</a:t>
          </a:r>
          <a:endParaRPr lang="es-ES" sz="1100" dirty="0">
            <a:solidFill>
              <a:schemeClr val="tx1"/>
            </a:solidFill>
          </a:endParaRPr>
        </a:p>
      </dgm:t>
    </dgm:pt>
    <dgm:pt modelId="{A4CD0122-62F0-46D6-AC38-39585A42F9CA}" type="parTrans" cxnId="{CB797E85-9C36-445B-B5C7-9A3300CC0E52}">
      <dgm:prSet/>
      <dgm:spPr>
        <a:solidFill>
          <a:srgbClr val="CC66FF"/>
        </a:solidFill>
        <a:ln>
          <a:solidFill>
            <a:schemeClr val="tx1"/>
          </a:solidFill>
        </a:ln>
      </dgm:spPr>
      <dgm:t>
        <a:bodyPr/>
        <a:lstStyle/>
        <a:p>
          <a:endParaRPr lang="es-ES" sz="1100">
            <a:solidFill>
              <a:schemeClr val="tx1"/>
            </a:solidFill>
          </a:endParaRPr>
        </a:p>
      </dgm:t>
    </dgm:pt>
    <dgm:pt modelId="{CA3611A1-B0B4-4992-B1AE-DB32078A02C2}" type="sibTrans" cxnId="{CB797E85-9C36-445B-B5C7-9A3300CC0E52}">
      <dgm:prSet/>
      <dgm:spPr/>
      <dgm:t>
        <a:bodyPr/>
        <a:lstStyle/>
        <a:p>
          <a:endParaRPr lang="es-ES" sz="1200"/>
        </a:p>
      </dgm:t>
    </dgm:pt>
    <dgm:pt modelId="{E437EDCF-EE63-4309-A044-D5DED66258B3}">
      <dgm:prSet phldrT="[Texto]" custT="1"/>
      <dgm:spPr>
        <a:solidFill>
          <a:srgbClr val="CC66FF"/>
        </a:solidFill>
        <a:ln>
          <a:solidFill>
            <a:schemeClr val="tx1"/>
          </a:solidFill>
        </a:ln>
      </dgm:spPr>
      <dgm:t>
        <a:bodyPr/>
        <a:lstStyle/>
        <a:p>
          <a:r>
            <a:rPr lang="es-ES" sz="1000" dirty="0" smtClean="0">
              <a:solidFill>
                <a:schemeClr val="tx1"/>
              </a:solidFill>
            </a:rPr>
            <a:t>Punto </a:t>
          </a:r>
          <a:r>
            <a:rPr lang="es-ES" sz="1000" dirty="0" smtClean="0">
              <a:solidFill>
                <a:schemeClr val="tx1"/>
              </a:solidFill>
            </a:rPr>
            <a:t>(.), Coma (,), Punto y coma (;), Dos puntos (: )</a:t>
          </a:r>
          <a:r>
            <a:rPr lang="es-ES" sz="1000" dirty="0" smtClean="0">
              <a:solidFill>
                <a:schemeClr val="tx1"/>
              </a:solidFill>
              <a:sym typeface="Wingdings" panose="05000000000000000000" pitchFamily="2" charset="2"/>
            </a:rPr>
            <a:t>, Puntos suspensivos (…), Comillas (“), paréntesis (), Interrogación y exclamación (¿?), (¡!)</a:t>
          </a:r>
          <a:endParaRPr lang="es-ES" sz="1000" dirty="0">
            <a:solidFill>
              <a:schemeClr val="tx1"/>
            </a:solidFill>
          </a:endParaRPr>
        </a:p>
      </dgm:t>
    </dgm:pt>
    <dgm:pt modelId="{594DC9DC-DD57-48BA-8CB8-389EC78F63C3}" type="parTrans" cxnId="{06339C2D-AA04-4E68-A5BE-2DC25292A762}">
      <dgm:prSet/>
      <dgm:spPr>
        <a:solidFill>
          <a:srgbClr val="CC66FF"/>
        </a:solidFill>
        <a:ln>
          <a:solidFill>
            <a:schemeClr val="tx1"/>
          </a:solidFill>
        </a:ln>
      </dgm:spPr>
      <dgm:t>
        <a:bodyPr/>
        <a:lstStyle/>
        <a:p>
          <a:endParaRPr lang="es-ES" sz="1200">
            <a:solidFill>
              <a:schemeClr val="tx1"/>
            </a:solidFill>
          </a:endParaRPr>
        </a:p>
      </dgm:t>
    </dgm:pt>
    <dgm:pt modelId="{B176978C-CBB6-453F-9FF2-A4C0C04DD503}" type="sibTrans" cxnId="{06339C2D-AA04-4E68-A5BE-2DC25292A762}">
      <dgm:prSet/>
      <dgm:spPr/>
      <dgm:t>
        <a:bodyPr/>
        <a:lstStyle/>
        <a:p>
          <a:endParaRPr lang="es-ES" sz="1200"/>
        </a:p>
      </dgm:t>
    </dgm:pt>
    <dgm:pt modelId="{600B9394-84A5-470D-AD5F-3EE1C2C8A943}">
      <dgm:prSet phldrT="[Texto]" custT="1"/>
      <dgm:spPr>
        <a:solidFill>
          <a:srgbClr val="CC00FF"/>
        </a:solidFill>
        <a:ln>
          <a:solidFill>
            <a:schemeClr val="tx1"/>
          </a:solidFill>
        </a:ln>
      </dgm:spPr>
      <dgm:t>
        <a:bodyPr/>
        <a:lstStyle/>
        <a:p>
          <a:r>
            <a:rPr lang="es-ES" sz="1100" dirty="0" smtClean="0"/>
            <a:t>De carácter accesorio</a:t>
          </a:r>
          <a:endParaRPr lang="es-ES" sz="1100" dirty="0"/>
        </a:p>
      </dgm:t>
    </dgm:pt>
    <dgm:pt modelId="{F605D30B-6319-414F-820E-94A227B045F1}" type="parTrans" cxnId="{69E6C436-F0B7-4DE3-8B6E-730ACB83F32C}">
      <dgm:prSet/>
      <dgm:spPr/>
      <dgm:t>
        <a:bodyPr/>
        <a:lstStyle/>
        <a:p>
          <a:endParaRPr lang="es-ES" sz="1200"/>
        </a:p>
      </dgm:t>
    </dgm:pt>
    <dgm:pt modelId="{2B27B998-A60B-4278-9EFC-CAB20A709D76}" type="sibTrans" cxnId="{69E6C436-F0B7-4DE3-8B6E-730ACB83F32C}">
      <dgm:prSet/>
      <dgm:spPr/>
      <dgm:t>
        <a:bodyPr/>
        <a:lstStyle/>
        <a:p>
          <a:endParaRPr lang="es-ES" sz="1200"/>
        </a:p>
      </dgm:t>
    </dgm:pt>
    <dgm:pt modelId="{44BD1189-6342-4160-8EED-DDCECCD428E7}">
      <dgm:prSet phldrT="[Texto]" custT="1"/>
      <dgm:spPr>
        <a:solidFill>
          <a:srgbClr val="CC66FF"/>
        </a:solidFill>
        <a:ln>
          <a:solidFill>
            <a:schemeClr val="tx1"/>
          </a:solidFill>
        </a:ln>
      </dgm:spPr>
      <dgm:t>
        <a:bodyPr/>
        <a:lstStyle/>
        <a:p>
          <a:r>
            <a:rPr lang="es-ES" sz="1000" dirty="0" smtClean="0">
              <a:solidFill>
                <a:schemeClr val="tx1"/>
              </a:solidFill>
            </a:rPr>
            <a:t>Doble raya (//), Apóstrofo (‘), Asterisco (*), Guion </a:t>
          </a:r>
          <a:r>
            <a:rPr lang="es-ES" sz="1000" dirty="0" smtClean="0">
              <a:solidFill>
                <a:schemeClr val="tx1"/>
              </a:solidFill>
            </a:rPr>
            <a:t>inclinado o barra (/)</a:t>
          </a:r>
          <a:endParaRPr lang="es-ES" sz="1000" dirty="0">
            <a:solidFill>
              <a:schemeClr val="tx1"/>
            </a:solidFill>
          </a:endParaRPr>
        </a:p>
      </dgm:t>
    </dgm:pt>
    <dgm:pt modelId="{3D2C57E3-5C88-46CC-B57A-FEB88FD41DAD}" type="parTrans" cxnId="{0DEB8AD9-6880-45EF-869B-1DD12A2F55F7}">
      <dgm:prSet/>
      <dgm:spPr>
        <a:solidFill>
          <a:srgbClr val="CC66FF"/>
        </a:solidFill>
        <a:ln>
          <a:solidFill>
            <a:schemeClr val="tx1"/>
          </a:solidFill>
        </a:ln>
      </dgm:spPr>
      <dgm:t>
        <a:bodyPr/>
        <a:lstStyle/>
        <a:p>
          <a:endParaRPr lang="es-ES" sz="1100">
            <a:solidFill>
              <a:schemeClr val="tx1"/>
            </a:solidFill>
          </a:endParaRPr>
        </a:p>
      </dgm:t>
    </dgm:pt>
    <dgm:pt modelId="{B73EC779-53EC-4E28-B37F-78F5296C507B}" type="sibTrans" cxnId="{0DEB8AD9-6880-45EF-869B-1DD12A2F55F7}">
      <dgm:prSet/>
      <dgm:spPr/>
      <dgm:t>
        <a:bodyPr/>
        <a:lstStyle/>
        <a:p>
          <a:endParaRPr lang="es-ES" sz="1200"/>
        </a:p>
      </dgm:t>
    </dgm:pt>
    <dgm:pt modelId="{1EF68423-3AAA-49E2-AF35-45A8CC60C255}">
      <dgm:prSet phldrT="[Texto]" custT="1"/>
      <dgm:spPr>
        <a:solidFill>
          <a:srgbClr val="9900CC"/>
        </a:solidFill>
        <a:ln>
          <a:solidFill>
            <a:schemeClr val="tx1"/>
          </a:solidFill>
        </a:ln>
      </dgm:spPr>
      <dgm:t>
        <a:bodyPr/>
        <a:lstStyle/>
        <a:p>
          <a:r>
            <a:rPr lang="es-ES" sz="1200" dirty="0" smtClean="0"/>
            <a:t>Funciones</a:t>
          </a:r>
          <a:endParaRPr lang="es-ES" sz="1200" dirty="0"/>
        </a:p>
      </dgm:t>
    </dgm:pt>
    <dgm:pt modelId="{6C50E7E8-59A8-4231-AB4D-39091ADE2FEE}" type="sibTrans" cxnId="{BC429B9C-7835-4E6B-BFE6-AF8003C8E8DE}">
      <dgm:prSet/>
      <dgm:spPr/>
      <dgm:t>
        <a:bodyPr/>
        <a:lstStyle/>
        <a:p>
          <a:endParaRPr lang="es-ES" sz="1200"/>
        </a:p>
      </dgm:t>
    </dgm:pt>
    <dgm:pt modelId="{CCC6AAF8-12F0-4C44-8986-0537E2A8B34F}" type="parTrans" cxnId="{BC429B9C-7835-4E6B-BFE6-AF8003C8E8DE}">
      <dgm:prSet/>
      <dgm:spPr/>
      <dgm:t>
        <a:bodyPr/>
        <a:lstStyle/>
        <a:p>
          <a:endParaRPr lang="es-ES" sz="1200"/>
        </a:p>
      </dgm:t>
    </dgm:pt>
    <dgm:pt modelId="{8C93EAAB-C548-48C3-8CEA-C563107BAF41}">
      <dgm:prSet phldrT="[Texto]" custT="1"/>
      <dgm:spPr>
        <a:solidFill>
          <a:srgbClr val="CC66FF"/>
        </a:solidFill>
        <a:ln>
          <a:solidFill>
            <a:schemeClr val="tx1"/>
          </a:solidFill>
        </a:ln>
      </dgm:spPr>
      <dgm:t>
        <a:bodyPr/>
        <a:lstStyle/>
        <a:p>
          <a:r>
            <a:rPr lang="es-ES" sz="1100" dirty="0" smtClean="0">
              <a:solidFill>
                <a:schemeClr val="tx1"/>
              </a:solidFill>
            </a:rPr>
            <a:t>Indican límites de unidades lingüísticas</a:t>
          </a:r>
          <a:endParaRPr lang="es-ES" sz="1100" dirty="0">
            <a:solidFill>
              <a:schemeClr val="tx1"/>
            </a:solidFill>
          </a:endParaRPr>
        </a:p>
      </dgm:t>
    </dgm:pt>
    <dgm:pt modelId="{C9066F5B-3048-45DF-809E-DAB2CB2645DD}" type="parTrans" cxnId="{F411DA4C-86D6-4B39-82A6-467D66172EFB}">
      <dgm:prSet/>
      <dgm:spPr>
        <a:solidFill>
          <a:srgbClr val="CC66FF"/>
        </a:solidFill>
        <a:ln>
          <a:solidFill>
            <a:schemeClr val="tx1"/>
          </a:solidFill>
        </a:ln>
      </dgm:spPr>
      <dgm:t>
        <a:bodyPr/>
        <a:lstStyle/>
        <a:p>
          <a:endParaRPr lang="es-ES" sz="1100">
            <a:solidFill>
              <a:schemeClr val="tx1"/>
            </a:solidFill>
          </a:endParaRPr>
        </a:p>
      </dgm:t>
    </dgm:pt>
    <dgm:pt modelId="{40FE1E26-8763-4BA8-BB4A-647B49E99CBA}" type="sibTrans" cxnId="{F411DA4C-86D6-4B39-82A6-467D66172EFB}">
      <dgm:prSet/>
      <dgm:spPr/>
      <dgm:t>
        <a:bodyPr/>
        <a:lstStyle/>
        <a:p>
          <a:endParaRPr lang="es-ES"/>
        </a:p>
      </dgm:t>
    </dgm:pt>
    <dgm:pt modelId="{BCF6E3CC-6165-4783-925E-4D2CA3AF6B29}" type="pres">
      <dgm:prSet presAssocID="{05380364-F65E-4113-BD85-7125CEC2B52A}" presName="hierChild1" presStyleCnt="0">
        <dgm:presLayoutVars>
          <dgm:orgChart val="1"/>
          <dgm:chPref val="1"/>
          <dgm:dir/>
          <dgm:animOne val="branch"/>
          <dgm:animLvl val="lvl"/>
          <dgm:resizeHandles/>
        </dgm:presLayoutVars>
      </dgm:prSet>
      <dgm:spPr/>
      <dgm:t>
        <a:bodyPr/>
        <a:lstStyle/>
        <a:p>
          <a:endParaRPr lang="es-ES"/>
        </a:p>
      </dgm:t>
    </dgm:pt>
    <dgm:pt modelId="{E4705DA3-F770-481E-8DA3-292C044B81D5}" type="pres">
      <dgm:prSet presAssocID="{AF6ABC2D-76A0-4BBA-AAD1-F3EF0D2DD2F4}" presName="hierRoot1" presStyleCnt="0">
        <dgm:presLayoutVars>
          <dgm:hierBranch val="init"/>
        </dgm:presLayoutVars>
      </dgm:prSet>
      <dgm:spPr/>
    </dgm:pt>
    <dgm:pt modelId="{5E0D87ED-AC45-4246-86E6-CFF3AD6A9702}" type="pres">
      <dgm:prSet presAssocID="{AF6ABC2D-76A0-4BBA-AAD1-F3EF0D2DD2F4}" presName="rootComposite1" presStyleCnt="0"/>
      <dgm:spPr/>
    </dgm:pt>
    <dgm:pt modelId="{B7FDF283-842E-498D-B1E3-1151FC0B5DD8}" type="pres">
      <dgm:prSet presAssocID="{AF6ABC2D-76A0-4BBA-AAD1-F3EF0D2DD2F4}" presName="rootText1" presStyleLbl="node0" presStyleIdx="0" presStyleCnt="1" custScaleX="229593" custScaleY="44170">
        <dgm:presLayoutVars>
          <dgm:chPref val="3"/>
        </dgm:presLayoutVars>
      </dgm:prSet>
      <dgm:spPr/>
      <dgm:t>
        <a:bodyPr/>
        <a:lstStyle/>
        <a:p>
          <a:endParaRPr lang="es-ES"/>
        </a:p>
      </dgm:t>
    </dgm:pt>
    <dgm:pt modelId="{82831579-0BF8-4B4A-B7CB-F5A52A6084C6}" type="pres">
      <dgm:prSet presAssocID="{AF6ABC2D-76A0-4BBA-AAD1-F3EF0D2DD2F4}" presName="rootConnector1" presStyleLbl="node1" presStyleIdx="0" presStyleCnt="0"/>
      <dgm:spPr/>
      <dgm:t>
        <a:bodyPr/>
        <a:lstStyle/>
        <a:p>
          <a:endParaRPr lang="es-ES"/>
        </a:p>
      </dgm:t>
    </dgm:pt>
    <dgm:pt modelId="{B62A89C4-76EE-4998-B3BC-B89AC92F0A16}" type="pres">
      <dgm:prSet presAssocID="{AF6ABC2D-76A0-4BBA-AAD1-F3EF0D2DD2F4}" presName="hierChild2" presStyleCnt="0"/>
      <dgm:spPr/>
    </dgm:pt>
    <dgm:pt modelId="{FE009B06-4FC6-4BA9-BAB2-195DA96048C9}" type="pres">
      <dgm:prSet presAssocID="{1453D773-86BD-4937-8D7E-F318F920A5D5}" presName="Name37" presStyleLbl="parChTrans1D2" presStyleIdx="0" presStyleCnt="4"/>
      <dgm:spPr/>
      <dgm:t>
        <a:bodyPr/>
        <a:lstStyle/>
        <a:p>
          <a:endParaRPr lang="es-ES"/>
        </a:p>
      </dgm:t>
    </dgm:pt>
    <dgm:pt modelId="{AEAA88D4-F727-473B-9884-5FF049515BED}" type="pres">
      <dgm:prSet presAssocID="{47A64271-4260-4D19-8441-8F2CB034520F}" presName="hierRoot2" presStyleCnt="0">
        <dgm:presLayoutVars>
          <dgm:hierBranch val="init"/>
        </dgm:presLayoutVars>
      </dgm:prSet>
      <dgm:spPr/>
    </dgm:pt>
    <dgm:pt modelId="{B710DCAF-5B31-4778-9689-EDE329AAB0F0}" type="pres">
      <dgm:prSet presAssocID="{47A64271-4260-4D19-8441-8F2CB034520F}" presName="rootComposite" presStyleCnt="0"/>
      <dgm:spPr/>
    </dgm:pt>
    <dgm:pt modelId="{5F9FB3A5-621A-421A-B8D4-02A9A3B81B49}" type="pres">
      <dgm:prSet presAssocID="{47A64271-4260-4D19-8441-8F2CB034520F}" presName="rootText" presStyleLbl="node2" presStyleIdx="0" presStyleCnt="2" custScaleX="105633" custScaleY="23728" custLinFactNeighborX="24889" custLinFactNeighborY="-74769">
        <dgm:presLayoutVars>
          <dgm:chPref val="3"/>
        </dgm:presLayoutVars>
      </dgm:prSet>
      <dgm:spPr/>
      <dgm:t>
        <a:bodyPr/>
        <a:lstStyle/>
        <a:p>
          <a:endParaRPr lang="es-ES"/>
        </a:p>
      </dgm:t>
    </dgm:pt>
    <dgm:pt modelId="{164EC055-B1C3-427E-AEAC-E911587B86E8}" type="pres">
      <dgm:prSet presAssocID="{47A64271-4260-4D19-8441-8F2CB034520F}" presName="rootConnector" presStyleLbl="node2" presStyleIdx="0" presStyleCnt="2"/>
      <dgm:spPr/>
      <dgm:t>
        <a:bodyPr/>
        <a:lstStyle/>
        <a:p>
          <a:endParaRPr lang="es-ES"/>
        </a:p>
      </dgm:t>
    </dgm:pt>
    <dgm:pt modelId="{4956D065-9C7F-4933-AAAD-DD16A3595F6E}" type="pres">
      <dgm:prSet presAssocID="{47A64271-4260-4D19-8441-8F2CB034520F}" presName="hierChild4" presStyleCnt="0"/>
      <dgm:spPr/>
    </dgm:pt>
    <dgm:pt modelId="{6961D348-AB30-4455-B47F-AC2B72A16B25}" type="pres">
      <dgm:prSet presAssocID="{CCC6AAF8-12F0-4C44-8986-0537E2A8B34F}" presName="Name37" presStyleLbl="parChTrans1D3" presStyleIdx="0" presStyleCnt="3"/>
      <dgm:spPr/>
      <dgm:t>
        <a:bodyPr/>
        <a:lstStyle/>
        <a:p>
          <a:endParaRPr lang="es-ES"/>
        </a:p>
      </dgm:t>
    </dgm:pt>
    <dgm:pt modelId="{3FE89772-2E52-4E3B-AE63-092A170FFEB7}" type="pres">
      <dgm:prSet presAssocID="{1EF68423-3AAA-49E2-AF35-45A8CC60C255}" presName="hierRoot2" presStyleCnt="0">
        <dgm:presLayoutVars>
          <dgm:hierBranch val="init"/>
        </dgm:presLayoutVars>
      </dgm:prSet>
      <dgm:spPr/>
    </dgm:pt>
    <dgm:pt modelId="{0FA98342-9BBB-4C4C-9742-9C9ED3E16130}" type="pres">
      <dgm:prSet presAssocID="{1EF68423-3AAA-49E2-AF35-45A8CC60C255}" presName="rootComposite" presStyleCnt="0"/>
      <dgm:spPr/>
    </dgm:pt>
    <dgm:pt modelId="{88715CED-F858-453E-9D23-1CE854DF73AA}" type="pres">
      <dgm:prSet presAssocID="{1EF68423-3AAA-49E2-AF35-45A8CC60C255}" presName="rootText" presStyleLbl="node3" presStyleIdx="0" presStyleCnt="3" custScaleX="67355" custScaleY="26851" custLinFactNeighborX="41120" custLinFactNeighborY="-89702">
        <dgm:presLayoutVars>
          <dgm:chPref val="3"/>
        </dgm:presLayoutVars>
      </dgm:prSet>
      <dgm:spPr/>
      <dgm:t>
        <a:bodyPr/>
        <a:lstStyle/>
        <a:p>
          <a:endParaRPr lang="es-ES"/>
        </a:p>
      </dgm:t>
    </dgm:pt>
    <dgm:pt modelId="{5FDB21EF-DAF7-4203-AC09-7272C7CC5DAB}" type="pres">
      <dgm:prSet presAssocID="{1EF68423-3AAA-49E2-AF35-45A8CC60C255}" presName="rootConnector" presStyleLbl="node3" presStyleIdx="0" presStyleCnt="3"/>
      <dgm:spPr/>
      <dgm:t>
        <a:bodyPr/>
        <a:lstStyle/>
        <a:p>
          <a:endParaRPr lang="es-ES"/>
        </a:p>
      </dgm:t>
    </dgm:pt>
    <dgm:pt modelId="{C9C09928-BE08-40C7-BBC3-DA2F5EBDC15E}" type="pres">
      <dgm:prSet presAssocID="{1EF68423-3AAA-49E2-AF35-45A8CC60C255}" presName="hierChild4" presStyleCnt="0"/>
      <dgm:spPr/>
    </dgm:pt>
    <dgm:pt modelId="{57E8C84C-DBB4-48A9-8934-BD2882E36BEA}" type="pres">
      <dgm:prSet presAssocID="{7B76EC1B-2FAF-42F7-86D0-6BE1D1A35E02}" presName="Name37" presStyleLbl="parChTrans1D4" presStyleIdx="0" presStyleCnt="24" custSzX="124058"/>
      <dgm:spPr/>
      <dgm:t>
        <a:bodyPr/>
        <a:lstStyle/>
        <a:p>
          <a:endParaRPr lang="es-ES"/>
        </a:p>
      </dgm:t>
    </dgm:pt>
    <dgm:pt modelId="{56CF6D38-06F3-4EC1-A1A5-86BFB1D84487}" type="pres">
      <dgm:prSet presAssocID="{88BC199D-477C-4BA3-9B3A-019A69694A8E}" presName="hierRoot2" presStyleCnt="0">
        <dgm:presLayoutVars>
          <dgm:hierBranch val="init"/>
        </dgm:presLayoutVars>
      </dgm:prSet>
      <dgm:spPr/>
    </dgm:pt>
    <dgm:pt modelId="{DAFE4028-9BBF-43DF-A9AD-674B0385A326}" type="pres">
      <dgm:prSet presAssocID="{88BC199D-477C-4BA3-9B3A-019A69694A8E}" presName="rootComposite" presStyleCnt="0"/>
      <dgm:spPr/>
    </dgm:pt>
    <dgm:pt modelId="{BFADD874-B886-4509-B848-6193F557DEA3}" type="pres">
      <dgm:prSet presAssocID="{88BC199D-477C-4BA3-9B3A-019A69694A8E}" presName="rootText" presStyleLbl="node4" presStyleIdx="0" presStyleCnt="24" custScaleX="44694" custScaleY="65156" custLinFactY="-19706" custLinFactNeighborX="37520" custLinFactNeighborY="-100000">
        <dgm:presLayoutVars>
          <dgm:chPref val="3"/>
        </dgm:presLayoutVars>
      </dgm:prSet>
      <dgm:spPr/>
      <dgm:t>
        <a:bodyPr/>
        <a:lstStyle/>
        <a:p>
          <a:endParaRPr lang="es-ES"/>
        </a:p>
      </dgm:t>
    </dgm:pt>
    <dgm:pt modelId="{F9963842-C8DB-4364-A4A3-A4A193353858}" type="pres">
      <dgm:prSet presAssocID="{88BC199D-477C-4BA3-9B3A-019A69694A8E}" presName="rootConnector" presStyleLbl="node4" presStyleIdx="0" presStyleCnt="24"/>
      <dgm:spPr/>
      <dgm:t>
        <a:bodyPr/>
        <a:lstStyle/>
        <a:p>
          <a:endParaRPr lang="es-ES"/>
        </a:p>
      </dgm:t>
    </dgm:pt>
    <dgm:pt modelId="{BE2C1F5E-31FF-4228-B419-A97959DCD3B4}" type="pres">
      <dgm:prSet presAssocID="{88BC199D-477C-4BA3-9B3A-019A69694A8E}" presName="hierChild4" presStyleCnt="0"/>
      <dgm:spPr/>
    </dgm:pt>
    <dgm:pt modelId="{B917C1B6-E10A-4C96-8C2F-70B64422EB7B}" type="pres">
      <dgm:prSet presAssocID="{88BC199D-477C-4BA3-9B3A-019A69694A8E}" presName="hierChild5" presStyleCnt="0"/>
      <dgm:spPr/>
    </dgm:pt>
    <dgm:pt modelId="{18970B17-BB57-435B-BDF8-648C9C6E3BC4}" type="pres">
      <dgm:prSet presAssocID="{9C37455D-D8BB-438C-8529-39D39120D562}" presName="Name37" presStyleLbl="parChTrans1D4" presStyleIdx="1" presStyleCnt="24" custSzX="124058"/>
      <dgm:spPr/>
      <dgm:t>
        <a:bodyPr/>
        <a:lstStyle/>
        <a:p>
          <a:endParaRPr lang="es-ES"/>
        </a:p>
      </dgm:t>
    </dgm:pt>
    <dgm:pt modelId="{3C089E92-D4A4-45F8-8901-660CF26CF040}" type="pres">
      <dgm:prSet presAssocID="{2C414880-D31B-45AD-BB0B-67ABCECFC477}" presName="hierRoot2" presStyleCnt="0">
        <dgm:presLayoutVars>
          <dgm:hierBranch val="init"/>
        </dgm:presLayoutVars>
      </dgm:prSet>
      <dgm:spPr/>
    </dgm:pt>
    <dgm:pt modelId="{9EBB161D-F073-4C7E-8F7D-B8B753246A48}" type="pres">
      <dgm:prSet presAssocID="{2C414880-D31B-45AD-BB0B-67ABCECFC477}" presName="rootComposite" presStyleCnt="0"/>
      <dgm:spPr/>
    </dgm:pt>
    <dgm:pt modelId="{BACE8E10-3598-4695-AE74-07A3E48E003D}" type="pres">
      <dgm:prSet presAssocID="{2C414880-D31B-45AD-BB0B-67ABCECFC477}" presName="rootText" presStyleLbl="node4" presStyleIdx="1" presStyleCnt="24" custScaleX="44694" custScaleY="61702" custLinFactY="-55273" custLinFactNeighborX="37520" custLinFactNeighborY="-100000">
        <dgm:presLayoutVars>
          <dgm:chPref val="3"/>
        </dgm:presLayoutVars>
      </dgm:prSet>
      <dgm:spPr/>
      <dgm:t>
        <a:bodyPr/>
        <a:lstStyle/>
        <a:p>
          <a:endParaRPr lang="es-ES"/>
        </a:p>
      </dgm:t>
    </dgm:pt>
    <dgm:pt modelId="{CC6D1284-27C0-43DC-B211-6098ABE8D6A9}" type="pres">
      <dgm:prSet presAssocID="{2C414880-D31B-45AD-BB0B-67ABCECFC477}" presName="rootConnector" presStyleLbl="node4" presStyleIdx="1" presStyleCnt="24"/>
      <dgm:spPr/>
      <dgm:t>
        <a:bodyPr/>
        <a:lstStyle/>
        <a:p>
          <a:endParaRPr lang="es-ES"/>
        </a:p>
      </dgm:t>
    </dgm:pt>
    <dgm:pt modelId="{A2F1B00D-1A97-4523-A99A-C0CE001369DF}" type="pres">
      <dgm:prSet presAssocID="{2C414880-D31B-45AD-BB0B-67ABCECFC477}" presName="hierChild4" presStyleCnt="0"/>
      <dgm:spPr/>
    </dgm:pt>
    <dgm:pt modelId="{FC6C314C-4138-4541-ACDF-44161947172E}" type="pres">
      <dgm:prSet presAssocID="{2C414880-D31B-45AD-BB0B-67ABCECFC477}" presName="hierChild5" presStyleCnt="0"/>
      <dgm:spPr/>
    </dgm:pt>
    <dgm:pt modelId="{A6D4BE04-7AA6-4429-B345-56DF399AD930}" type="pres">
      <dgm:prSet presAssocID="{89159725-7476-4F5F-8133-B0C4C4408DE5}" presName="Name37" presStyleLbl="parChTrans1D4" presStyleIdx="2" presStyleCnt="24" custSzX="124058"/>
      <dgm:spPr/>
      <dgm:t>
        <a:bodyPr/>
        <a:lstStyle/>
        <a:p>
          <a:endParaRPr lang="es-ES"/>
        </a:p>
      </dgm:t>
    </dgm:pt>
    <dgm:pt modelId="{2F26B780-CB0D-4259-87B7-0D7689BEA996}" type="pres">
      <dgm:prSet presAssocID="{1973CF70-CD79-4DBC-A05D-89AD98CA3163}" presName="hierRoot2" presStyleCnt="0">
        <dgm:presLayoutVars>
          <dgm:hierBranch val="init"/>
        </dgm:presLayoutVars>
      </dgm:prSet>
      <dgm:spPr/>
    </dgm:pt>
    <dgm:pt modelId="{70B6FC81-9662-4623-BCAC-7CD5CA32EF34}" type="pres">
      <dgm:prSet presAssocID="{1973CF70-CD79-4DBC-A05D-89AD98CA3163}" presName="rootComposite" presStyleCnt="0"/>
      <dgm:spPr/>
    </dgm:pt>
    <dgm:pt modelId="{6A8FBEA0-846B-4D0C-BDFD-129ECD830E5C}" type="pres">
      <dgm:prSet presAssocID="{1973CF70-CD79-4DBC-A05D-89AD98CA3163}" presName="rootText" presStyleLbl="node4" presStyleIdx="2" presStyleCnt="24" custScaleX="44694" custScaleY="65154" custLinFactY="-93084" custLinFactNeighborX="37520" custLinFactNeighborY="-100000">
        <dgm:presLayoutVars>
          <dgm:chPref val="3"/>
        </dgm:presLayoutVars>
      </dgm:prSet>
      <dgm:spPr/>
      <dgm:t>
        <a:bodyPr/>
        <a:lstStyle/>
        <a:p>
          <a:endParaRPr lang="es-ES"/>
        </a:p>
      </dgm:t>
    </dgm:pt>
    <dgm:pt modelId="{14936A9E-4BE4-4D92-813A-C2EF3677A54B}" type="pres">
      <dgm:prSet presAssocID="{1973CF70-CD79-4DBC-A05D-89AD98CA3163}" presName="rootConnector" presStyleLbl="node4" presStyleIdx="2" presStyleCnt="24"/>
      <dgm:spPr/>
      <dgm:t>
        <a:bodyPr/>
        <a:lstStyle/>
        <a:p>
          <a:endParaRPr lang="es-ES"/>
        </a:p>
      </dgm:t>
    </dgm:pt>
    <dgm:pt modelId="{B6EEB914-2789-4258-AD12-23FE07B776E0}" type="pres">
      <dgm:prSet presAssocID="{1973CF70-CD79-4DBC-A05D-89AD98CA3163}" presName="hierChild4" presStyleCnt="0"/>
      <dgm:spPr/>
    </dgm:pt>
    <dgm:pt modelId="{68A32AC1-4CD3-49E8-822C-3C0D5CA58A41}" type="pres">
      <dgm:prSet presAssocID="{1973CF70-CD79-4DBC-A05D-89AD98CA3163}" presName="hierChild5" presStyleCnt="0"/>
      <dgm:spPr/>
    </dgm:pt>
    <dgm:pt modelId="{F0242D95-6176-4A0E-949C-83E495403FB2}" type="pres">
      <dgm:prSet presAssocID="{2D8A122C-5F31-4388-ACF3-937F7E122242}" presName="Name37" presStyleLbl="parChTrans1D4" presStyleIdx="3" presStyleCnt="24" custSzX="124058"/>
      <dgm:spPr/>
      <dgm:t>
        <a:bodyPr/>
        <a:lstStyle/>
        <a:p>
          <a:endParaRPr lang="es-ES"/>
        </a:p>
      </dgm:t>
    </dgm:pt>
    <dgm:pt modelId="{13544F6F-54F3-414C-9B28-3F9ACF388DA9}" type="pres">
      <dgm:prSet presAssocID="{9CD55084-DD46-4C68-9A53-6901FECAE605}" presName="hierRoot2" presStyleCnt="0">
        <dgm:presLayoutVars>
          <dgm:hierBranch val="init"/>
        </dgm:presLayoutVars>
      </dgm:prSet>
      <dgm:spPr/>
    </dgm:pt>
    <dgm:pt modelId="{00E9F030-0035-4FB9-92C3-160BD55335D7}" type="pres">
      <dgm:prSet presAssocID="{9CD55084-DD46-4C68-9A53-6901FECAE605}" presName="rootComposite" presStyleCnt="0"/>
      <dgm:spPr/>
    </dgm:pt>
    <dgm:pt modelId="{C9DD9C9B-A705-4FB7-907C-AF5BF3F51C58}" type="pres">
      <dgm:prSet presAssocID="{9CD55084-DD46-4C68-9A53-6901FECAE605}" presName="rootText" presStyleLbl="node4" presStyleIdx="3" presStyleCnt="24" custScaleX="44694" custScaleY="42333" custLinFactY="-100000" custLinFactNeighborX="37520" custLinFactNeighborY="-130959">
        <dgm:presLayoutVars>
          <dgm:chPref val="3"/>
        </dgm:presLayoutVars>
      </dgm:prSet>
      <dgm:spPr/>
      <dgm:t>
        <a:bodyPr/>
        <a:lstStyle/>
        <a:p>
          <a:endParaRPr lang="es-ES"/>
        </a:p>
      </dgm:t>
    </dgm:pt>
    <dgm:pt modelId="{B8075F1F-0D11-4663-A775-659DE4754788}" type="pres">
      <dgm:prSet presAssocID="{9CD55084-DD46-4C68-9A53-6901FECAE605}" presName="rootConnector" presStyleLbl="node4" presStyleIdx="3" presStyleCnt="24"/>
      <dgm:spPr/>
      <dgm:t>
        <a:bodyPr/>
        <a:lstStyle/>
        <a:p>
          <a:endParaRPr lang="es-ES"/>
        </a:p>
      </dgm:t>
    </dgm:pt>
    <dgm:pt modelId="{4AE49315-E110-4505-AF72-681FF6AF44C0}" type="pres">
      <dgm:prSet presAssocID="{9CD55084-DD46-4C68-9A53-6901FECAE605}" presName="hierChild4" presStyleCnt="0"/>
      <dgm:spPr/>
    </dgm:pt>
    <dgm:pt modelId="{4EAA154F-1424-441A-A4ED-BDCB2E05A553}" type="pres">
      <dgm:prSet presAssocID="{9CD55084-DD46-4C68-9A53-6901FECAE605}" presName="hierChild5" presStyleCnt="0"/>
      <dgm:spPr/>
    </dgm:pt>
    <dgm:pt modelId="{0209A898-21BF-4174-B1B1-206560192D66}" type="pres">
      <dgm:prSet presAssocID="{1EF68423-3AAA-49E2-AF35-45A8CC60C255}" presName="hierChild5" presStyleCnt="0"/>
      <dgm:spPr/>
    </dgm:pt>
    <dgm:pt modelId="{4D6448AB-B1C7-418C-993F-2BD9B3BCA03B}" type="pres">
      <dgm:prSet presAssocID="{DAC0ADDB-C98E-4B46-9715-79D01E14EEAE}" presName="Name37" presStyleLbl="parChTrans1D3" presStyleIdx="1" presStyleCnt="3"/>
      <dgm:spPr/>
      <dgm:t>
        <a:bodyPr/>
        <a:lstStyle/>
        <a:p>
          <a:endParaRPr lang="es-ES"/>
        </a:p>
      </dgm:t>
    </dgm:pt>
    <dgm:pt modelId="{B7241CE4-62C2-4796-96E8-274EC8392E9F}" type="pres">
      <dgm:prSet presAssocID="{FAD776EC-B0D3-41E7-B7B9-4C6F0F28FD21}" presName="hierRoot2" presStyleCnt="0">
        <dgm:presLayoutVars>
          <dgm:hierBranch val="init"/>
        </dgm:presLayoutVars>
      </dgm:prSet>
      <dgm:spPr/>
    </dgm:pt>
    <dgm:pt modelId="{71B34B26-BABD-4719-8C6E-C3A4CE6E0112}" type="pres">
      <dgm:prSet presAssocID="{FAD776EC-B0D3-41E7-B7B9-4C6F0F28FD21}" presName="rootComposite" presStyleCnt="0"/>
      <dgm:spPr/>
    </dgm:pt>
    <dgm:pt modelId="{F18E877F-6227-4272-A0CB-7AB4881D8187}" type="pres">
      <dgm:prSet presAssocID="{FAD776EC-B0D3-41E7-B7B9-4C6F0F28FD21}" presName="rootText" presStyleLbl="node3" presStyleIdx="1" presStyleCnt="3" custScaleX="118589" custScaleY="30907" custLinFactNeighborX="23982" custLinFactNeighborY="-89702">
        <dgm:presLayoutVars>
          <dgm:chPref val="3"/>
        </dgm:presLayoutVars>
      </dgm:prSet>
      <dgm:spPr/>
      <dgm:t>
        <a:bodyPr/>
        <a:lstStyle/>
        <a:p>
          <a:endParaRPr lang="es-ES"/>
        </a:p>
      </dgm:t>
    </dgm:pt>
    <dgm:pt modelId="{61076D11-0D42-45B1-8C30-21CF1E0AEC89}" type="pres">
      <dgm:prSet presAssocID="{FAD776EC-B0D3-41E7-B7B9-4C6F0F28FD21}" presName="rootConnector" presStyleLbl="node3" presStyleIdx="1" presStyleCnt="3"/>
      <dgm:spPr/>
      <dgm:t>
        <a:bodyPr/>
        <a:lstStyle/>
        <a:p>
          <a:endParaRPr lang="es-ES"/>
        </a:p>
      </dgm:t>
    </dgm:pt>
    <dgm:pt modelId="{ED9E7E71-C633-43A2-843A-F3B11C191A60}" type="pres">
      <dgm:prSet presAssocID="{FAD776EC-B0D3-41E7-B7B9-4C6F0F28FD21}" presName="hierChild4" presStyleCnt="0"/>
      <dgm:spPr/>
    </dgm:pt>
    <dgm:pt modelId="{DC2DA542-DC42-4978-8B14-EDCDB2F7D412}" type="pres">
      <dgm:prSet presAssocID="{8DCA1413-0927-4CA2-B901-5DA8F3993A7A}" presName="Name37" presStyleLbl="parChTrans1D4" presStyleIdx="4" presStyleCnt="24"/>
      <dgm:spPr/>
      <dgm:t>
        <a:bodyPr/>
        <a:lstStyle/>
        <a:p>
          <a:endParaRPr lang="es-ES"/>
        </a:p>
      </dgm:t>
    </dgm:pt>
    <dgm:pt modelId="{7AB71FA5-7E18-43DD-940F-2FC9B42D9491}" type="pres">
      <dgm:prSet presAssocID="{D9025360-81D8-458A-9109-8B7461BF1E46}" presName="hierRoot2" presStyleCnt="0">
        <dgm:presLayoutVars>
          <dgm:hierBranch val="init"/>
        </dgm:presLayoutVars>
      </dgm:prSet>
      <dgm:spPr/>
    </dgm:pt>
    <dgm:pt modelId="{95E6A6C8-69EA-45EB-8542-C46FFE218AF0}" type="pres">
      <dgm:prSet presAssocID="{D9025360-81D8-458A-9109-8B7461BF1E46}" presName="rootComposite" presStyleCnt="0"/>
      <dgm:spPr/>
    </dgm:pt>
    <dgm:pt modelId="{5E4A46A2-D0A4-464E-9D42-F0343FE2A5FA}" type="pres">
      <dgm:prSet presAssocID="{D9025360-81D8-458A-9109-8B7461BF1E46}" presName="rootText" presStyleLbl="node4" presStyleIdx="4" presStyleCnt="24" custScaleX="131978" custScaleY="49859" custLinFactY="-15090" custLinFactNeighborX="14382" custLinFactNeighborY="-100000">
        <dgm:presLayoutVars>
          <dgm:chPref val="3"/>
        </dgm:presLayoutVars>
      </dgm:prSet>
      <dgm:spPr/>
      <dgm:t>
        <a:bodyPr/>
        <a:lstStyle/>
        <a:p>
          <a:endParaRPr lang="es-ES"/>
        </a:p>
      </dgm:t>
    </dgm:pt>
    <dgm:pt modelId="{0F03BAC0-F9DD-43B1-B50E-0FE1ED4E781E}" type="pres">
      <dgm:prSet presAssocID="{D9025360-81D8-458A-9109-8B7461BF1E46}" presName="rootConnector" presStyleLbl="node4" presStyleIdx="4" presStyleCnt="24"/>
      <dgm:spPr/>
      <dgm:t>
        <a:bodyPr/>
        <a:lstStyle/>
        <a:p>
          <a:endParaRPr lang="es-ES"/>
        </a:p>
      </dgm:t>
    </dgm:pt>
    <dgm:pt modelId="{586DDC85-CFA3-40B9-A80C-DC5D632D2DBD}" type="pres">
      <dgm:prSet presAssocID="{D9025360-81D8-458A-9109-8B7461BF1E46}" presName="hierChild4" presStyleCnt="0"/>
      <dgm:spPr/>
    </dgm:pt>
    <dgm:pt modelId="{4E12560A-6133-414E-8780-AC1169302C9C}" type="pres">
      <dgm:prSet presAssocID="{D9025360-81D8-458A-9109-8B7461BF1E46}" presName="hierChild5" presStyleCnt="0"/>
      <dgm:spPr/>
    </dgm:pt>
    <dgm:pt modelId="{AC57FE5B-E490-4F7D-BAB1-6FC93CC64AFA}" type="pres">
      <dgm:prSet presAssocID="{BB977AD2-98D4-40A0-B433-334D56262F0A}" presName="Name37" presStyleLbl="parChTrans1D4" presStyleIdx="5" presStyleCnt="24"/>
      <dgm:spPr/>
      <dgm:t>
        <a:bodyPr/>
        <a:lstStyle/>
        <a:p>
          <a:endParaRPr lang="es-ES"/>
        </a:p>
      </dgm:t>
    </dgm:pt>
    <dgm:pt modelId="{A2CAF03A-3BFF-4A41-AC7E-B60EA375D173}" type="pres">
      <dgm:prSet presAssocID="{F78DF599-A8E6-4689-A667-1C9A5D51E9DF}" presName="hierRoot2" presStyleCnt="0">
        <dgm:presLayoutVars>
          <dgm:hierBranch val="init"/>
        </dgm:presLayoutVars>
      </dgm:prSet>
      <dgm:spPr/>
    </dgm:pt>
    <dgm:pt modelId="{B5834D06-7868-42D6-83A0-436A6C22B9EB}" type="pres">
      <dgm:prSet presAssocID="{F78DF599-A8E6-4689-A667-1C9A5D51E9DF}" presName="rootComposite" presStyleCnt="0"/>
      <dgm:spPr/>
    </dgm:pt>
    <dgm:pt modelId="{0722E2BE-B650-44D0-8A6B-5967FE16346D}" type="pres">
      <dgm:prSet presAssocID="{F78DF599-A8E6-4689-A667-1C9A5D51E9DF}" presName="rootText" presStyleLbl="node4" presStyleIdx="5" presStyleCnt="24" custScaleX="131978" custScaleY="47425" custLinFactY="-53132" custLinFactNeighborX="13879" custLinFactNeighborY="-100000">
        <dgm:presLayoutVars>
          <dgm:chPref val="3"/>
        </dgm:presLayoutVars>
      </dgm:prSet>
      <dgm:spPr/>
      <dgm:t>
        <a:bodyPr/>
        <a:lstStyle/>
        <a:p>
          <a:endParaRPr lang="es-ES"/>
        </a:p>
      </dgm:t>
    </dgm:pt>
    <dgm:pt modelId="{423E7180-DE22-4340-94F0-E0B49834E853}" type="pres">
      <dgm:prSet presAssocID="{F78DF599-A8E6-4689-A667-1C9A5D51E9DF}" presName="rootConnector" presStyleLbl="node4" presStyleIdx="5" presStyleCnt="24"/>
      <dgm:spPr/>
      <dgm:t>
        <a:bodyPr/>
        <a:lstStyle/>
        <a:p>
          <a:endParaRPr lang="es-ES"/>
        </a:p>
      </dgm:t>
    </dgm:pt>
    <dgm:pt modelId="{3B66F53E-8D58-4CB0-8BCF-BD668F98340B}" type="pres">
      <dgm:prSet presAssocID="{F78DF599-A8E6-4689-A667-1C9A5D51E9DF}" presName="hierChild4" presStyleCnt="0"/>
      <dgm:spPr/>
    </dgm:pt>
    <dgm:pt modelId="{51621147-75F3-483C-BA0A-E6B83EDC278E}" type="pres">
      <dgm:prSet presAssocID="{F78DF599-A8E6-4689-A667-1C9A5D51E9DF}" presName="hierChild5" presStyleCnt="0"/>
      <dgm:spPr/>
    </dgm:pt>
    <dgm:pt modelId="{015757E5-B664-4CA6-88BA-FA84D245FEE8}" type="pres">
      <dgm:prSet presAssocID="{3BA40D6B-DEE0-4713-8B61-7ACC18D173EC}" presName="Name37" presStyleLbl="parChTrans1D4" presStyleIdx="6" presStyleCnt="24"/>
      <dgm:spPr/>
      <dgm:t>
        <a:bodyPr/>
        <a:lstStyle/>
        <a:p>
          <a:endParaRPr lang="es-ES"/>
        </a:p>
      </dgm:t>
    </dgm:pt>
    <dgm:pt modelId="{62299084-B0DB-431E-A80F-AA269A70BD12}" type="pres">
      <dgm:prSet presAssocID="{5C928082-925E-4FFB-ADD2-3BC221B79E69}" presName="hierRoot2" presStyleCnt="0">
        <dgm:presLayoutVars>
          <dgm:hierBranch val="init"/>
        </dgm:presLayoutVars>
      </dgm:prSet>
      <dgm:spPr/>
    </dgm:pt>
    <dgm:pt modelId="{C66EB763-EF81-436E-B233-E83F7ABF43FB}" type="pres">
      <dgm:prSet presAssocID="{5C928082-925E-4FFB-ADD2-3BC221B79E69}" presName="rootComposite" presStyleCnt="0"/>
      <dgm:spPr/>
    </dgm:pt>
    <dgm:pt modelId="{51733D2B-1160-49CE-83D0-644C1E0B28E3}" type="pres">
      <dgm:prSet presAssocID="{5C928082-925E-4FFB-ADD2-3BC221B79E69}" presName="rootText" presStyleLbl="node4" presStyleIdx="6" presStyleCnt="24" custScaleX="131978" custScaleY="37520" custLinFactY="-91444" custLinFactNeighborX="14382" custLinFactNeighborY="-100000">
        <dgm:presLayoutVars>
          <dgm:chPref val="3"/>
        </dgm:presLayoutVars>
      </dgm:prSet>
      <dgm:spPr/>
      <dgm:t>
        <a:bodyPr/>
        <a:lstStyle/>
        <a:p>
          <a:endParaRPr lang="es-ES"/>
        </a:p>
      </dgm:t>
    </dgm:pt>
    <dgm:pt modelId="{4814838A-147B-484D-955A-7D0717E6BA52}" type="pres">
      <dgm:prSet presAssocID="{5C928082-925E-4FFB-ADD2-3BC221B79E69}" presName="rootConnector" presStyleLbl="node4" presStyleIdx="6" presStyleCnt="24"/>
      <dgm:spPr/>
      <dgm:t>
        <a:bodyPr/>
        <a:lstStyle/>
        <a:p>
          <a:endParaRPr lang="es-ES"/>
        </a:p>
      </dgm:t>
    </dgm:pt>
    <dgm:pt modelId="{631625F7-4594-4975-A5DA-DBA7EA0F4BD0}" type="pres">
      <dgm:prSet presAssocID="{5C928082-925E-4FFB-ADD2-3BC221B79E69}" presName="hierChild4" presStyleCnt="0"/>
      <dgm:spPr/>
    </dgm:pt>
    <dgm:pt modelId="{C1A02817-A6F9-45A7-B7B2-4F069E3CB95B}" type="pres">
      <dgm:prSet presAssocID="{5C928082-925E-4FFB-ADD2-3BC221B79E69}" presName="hierChild5" presStyleCnt="0"/>
      <dgm:spPr/>
    </dgm:pt>
    <dgm:pt modelId="{D4B4EC16-1C0D-4E31-B3A5-9E7DB69252DD}" type="pres">
      <dgm:prSet presAssocID="{27EE5E36-255A-4FA7-889D-074122D49BD4}" presName="Name37" presStyleLbl="parChTrans1D4" presStyleIdx="7" presStyleCnt="24"/>
      <dgm:spPr/>
      <dgm:t>
        <a:bodyPr/>
        <a:lstStyle/>
        <a:p>
          <a:endParaRPr lang="es-ES"/>
        </a:p>
      </dgm:t>
    </dgm:pt>
    <dgm:pt modelId="{99245077-42D4-4878-BF57-1436A15FD283}" type="pres">
      <dgm:prSet presAssocID="{9BCD548E-3009-4AC8-990F-7E3C68A394E4}" presName="hierRoot2" presStyleCnt="0">
        <dgm:presLayoutVars>
          <dgm:hierBranch val="init"/>
        </dgm:presLayoutVars>
      </dgm:prSet>
      <dgm:spPr/>
    </dgm:pt>
    <dgm:pt modelId="{12C6A2DA-811A-4012-8D3F-18E1DDEF1A1C}" type="pres">
      <dgm:prSet presAssocID="{9BCD548E-3009-4AC8-990F-7E3C68A394E4}" presName="rootComposite" presStyleCnt="0"/>
      <dgm:spPr/>
    </dgm:pt>
    <dgm:pt modelId="{AA0FF227-07D3-4E53-B9F4-0E66577BC252}" type="pres">
      <dgm:prSet presAssocID="{9BCD548E-3009-4AC8-990F-7E3C68A394E4}" presName="rootText" presStyleLbl="node4" presStyleIdx="7" presStyleCnt="24" custScaleX="131978" custScaleY="46633" custLinFactY="-100000" custLinFactNeighborX="14382" custLinFactNeighborY="-129755">
        <dgm:presLayoutVars>
          <dgm:chPref val="3"/>
        </dgm:presLayoutVars>
      </dgm:prSet>
      <dgm:spPr/>
      <dgm:t>
        <a:bodyPr/>
        <a:lstStyle/>
        <a:p>
          <a:endParaRPr lang="es-ES"/>
        </a:p>
      </dgm:t>
    </dgm:pt>
    <dgm:pt modelId="{66DCCD18-C420-4823-8AF9-6B8FFC360335}" type="pres">
      <dgm:prSet presAssocID="{9BCD548E-3009-4AC8-990F-7E3C68A394E4}" presName="rootConnector" presStyleLbl="node4" presStyleIdx="7" presStyleCnt="24"/>
      <dgm:spPr/>
      <dgm:t>
        <a:bodyPr/>
        <a:lstStyle/>
        <a:p>
          <a:endParaRPr lang="es-ES"/>
        </a:p>
      </dgm:t>
    </dgm:pt>
    <dgm:pt modelId="{E81D5A06-9556-4CC4-AC46-F9CE178A1768}" type="pres">
      <dgm:prSet presAssocID="{9BCD548E-3009-4AC8-990F-7E3C68A394E4}" presName="hierChild4" presStyleCnt="0"/>
      <dgm:spPr/>
    </dgm:pt>
    <dgm:pt modelId="{8828BEEA-3825-4E0F-846A-C3183061B384}" type="pres">
      <dgm:prSet presAssocID="{9BCD548E-3009-4AC8-990F-7E3C68A394E4}" presName="hierChild5" presStyleCnt="0"/>
      <dgm:spPr/>
    </dgm:pt>
    <dgm:pt modelId="{1071AD02-1950-476B-BDA7-E0D6CA993DC9}" type="pres">
      <dgm:prSet presAssocID="{80940ECD-62C4-4254-978F-A73FC8AEB246}" presName="Name37" presStyleLbl="parChTrans1D4" presStyleIdx="8" presStyleCnt="24"/>
      <dgm:spPr/>
      <dgm:t>
        <a:bodyPr/>
        <a:lstStyle/>
        <a:p>
          <a:endParaRPr lang="es-ES"/>
        </a:p>
      </dgm:t>
    </dgm:pt>
    <dgm:pt modelId="{A28DA6D1-6BC5-4069-B090-4F05400765E5}" type="pres">
      <dgm:prSet presAssocID="{69281DC5-2760-4B00-82FD-319DCF2D1023}" presName="hierRoot2" presStyleCnt="0">
        <dgm:presLayoutVars>
          <dgm:hierBranch val="init"/>
        </dgm:presLayoutVars>
      </dgm:prSet>
      <dgm:spPr/>
    </dgm:pt>
    <dgm:pt modelId="{05A2E765-5637-4935-A4A7-66F4D6736E0D}" type="pres">
      <dgm:prSet presAssocID="{69281DC5-2760-4B00-82FD-319DCF2D1023}" presName="rootComposite" presStyleCnt="0"/>
      <dgm:spPr/>
    </dgm:pt>
    <dgm:pt modelId="{FCBD07C7-A9E6-4144-B948-648D03343A18}" type="pres">
      <dgm:prSet presAssocID="{69281DC5-2760-4B00-82FD-319DCF2D1023}" presName="rootText" presStyleLbl="node4" presStyleIdx="8" presStyleCnt="24" custScaleX="131978" custScaleY="46007" custLinFactY="-100000" custLinFactNeighborX="14382" custLinFactNeighborY="-167273">
        <dgm:presLayoutVars>
          <dgm:chPref val="3"/>
        </dgm:presLayoutVars>
      </dgm:prSet>
      <dgm:spPr/>
      <dgm:t>
        <a:bodyPr/>
        <a:lstStyle/>
        <a:p>
          <a:endParaRPr lang="es-ES"/>
        </a:p>
      </dgm:t>
    </dgm:pt>
    <dgm:pt modelId="{E3E28186-C8AC-4F1D-93AF-BA7B30C005FB}" type="pres">
      <dgm:prSet presAssocID="{69281DC5-2760-4B00-82FD-319DCF2D1023}" presName="rootConnector" presStyleLbl="node4" presStyleIdx="8" presStyleCnt="24"/>
      <dgm:spPr/>
      <dgm:t>
        <a:bodyPr/>
        <a:lstStyle/>
        <a:p>
          <a:endParaRPr lang="es-ES"/>
        </a:p>
      </dgm:t>
    </dgm:pt>
    <dgm:pt modelId="{8FB701F7-2C36-435B-B68B-79962C551AEB}" type="pres">
      <dgm:prSet presAssocID="{69281DC5-2760-4B00-82FD-319DCF2D1023}" presName="hierChild4" presStyleCnt="0"/>
      <dgm:spPr/>
    </dgm:pt>
    <dgm:pt modelId="{9F0005D4-8DDC-4726-8F2E-70718544E11D}" type="pres">
      <dgm:prSet presAssocID="{69281DC5-2760-4B00-82FD-319DCF2D1023}" presName="hierChild5" presStyleCnt="0"/>
      <dgm:spPr/>
    </dgm:pt>
    <dgm:pt modelId="{E375E200-FF5C-4556-B38F-98EC3DF7BA11}" type="pres">
      <dgm:prSet presAssocID="{B2AF5AA7-FB34-45BC-BA9D-71A9BA1BC97F}" presName="Name37" presStyleLbl="parChTrans1D4" presStyleIdx="9" presStyleCnt="24"/>
      <dgm:spPr/>
      <dgm:t>
        <a:bodyPr/>
        <a:lstStyle/>
        <a:p>
          <a:endParaRPr lang="es-ES"/>
        </a:p>
      </dgm:t>
    </dgm:pt>
    <dgm:pt modelId="{736EC820-8EA6-477D-BAC2-6CCFF65BC3AF}" type="pres">
      <dgm:prSet presAssocID="{FCC86746-DD2C-4D06-B669-131926AAA20F}" presName="hierRoot2" presStyleCnt="0">
        <dgm:presLayoutVars>
          <dgm:hierBranch val="init"/>
        </dgm:presLayoutVars>
      </dgm:prSet>
      <dgm:spPr/>
    </dgm:pt>
    <dgm:pt modelId="{DF795C28-CC3F-4366-9968-4563A2988E4E}" type="pres">
      <dgm:prSet presAssocID="{FCC86746-DD2C-4D06-B669-131926AAA20F}" presName="rootComposite" presStyleCnt="0"/>
      <dgm:spPr/>
    </dgm:pt>
    <dgm:pt modelId="{F6BA42A5-2CAE-4C17-8366-87CB7E1D0051}" type="pres">
      <dgm:prSet presAssocID="{FCC86746-DD2C-4D06-B669-131926AAA20F}" presName="rootText" presStyleLbl="node4" presStyleIdx="9" presStyleCnt="24" custScaleX="131978" custScaleY="38091" custLinFactY="-104791" custLinFactNeighborX="14382" custLinFactNeighborY="-200000">
        <dgm:presLayoutVars>
          <dgm:chPref val="3"/>
        </dgm:presLayoutVars>
      </dgm:prSet>
      <dgm:spPr/>
      <dgm:t>
        <a:bodyPr/>
        <a:lstStyle/>
        <a:p>
          <a:endParaRPr lang="es-ES"/>
        </a:p>
      </dgm:t>
    </dgm:pt>
    <dgm:pt modelId="{9F7509FD-7969-4D0C-9DD8-90E1CE8D3ED8}" type="pres">
      <dgm:prSet presAssocID="{FCC86746-DD2C-4D06-B669-131926AAA20F}" presName="rootConnector" presStyleLbl="node4" presStyleIdx="9" presStyleCnt="24"/>
      <dgm:spPr/>
      <dgm:t>
        <a:bodyPr/>
        <a:lstStyle/>
        <a:p>
          <a:endParaRPr lang="es-ES"/>
        </a:p>
      </dgm:t>
    </dgm:pt>
    <dgm:pt modelId="{F265DC84-0429-4D3B-84F6-6927D221C7FB}" type="pres">
      <dgm:prSet presAssocID="{FCC86746-DD2C-4D06-B669-131926AAA20F}" presName="hierChild4" presStyleCnt="0"/>
      <dgm:spPr/>
    </dgm:pt>
    <dgm:pt modelId="{AAE4F3B8-47B4-41D6-92FA-3021A5332D07}" type="pres">
      <dgm:prSet presAssocID="{FCC86746-DD2C-4D06-B669-131926AAA20F}" presName="hierChild5" presStyleCnt="0"/>
      <dgm:spPr/>
    </dgm:pt>
    <dgm:pt modelId="{8B96AF41-A8B7-4969-8B1E-C1E34FB594AA}" type="pres">
      <dgm:prSet presAssocID="{00B0D838-87EB-4893-9F0E-6DD00B117247}" presName="Name37" presStyleLbl="parChTrans1D4" presStyleIdx="10" presStyleCnt="24"/>
      <dgm:spPr/>
      <dgm:t>
        <a:bodyPr/>
        <a:lstStyle/>
        <a:p>
          <a:endParaRPr lang="es-ES"/>
        </a:p>
      </dgm:t>
    </dgm:pt>
    <dgm:pt modelId="{99AA8989-B135-4ECA-8546-805F3ABE461D}" type="pres">
      <dgm:prSet presAssocID="{E7AD717C-0112-4769-BD0F-0FFEBE93F480}" presName="hierRoot2" presStyleCnt="0">
        <dgm:presLayoutVars>
          <dgm:hierBranch val="init"/>
        </dgm:presLayoutVars>
      </dgm:prSet>
      <dgm:spPr/>
    </dgm:pt>
    <dgm:pt modelId="{AD8011D3-B511-4C07-84FC-DFA2B8556213}" type="pres">
      <dgm:prSet presAssocID="{E7AD717C-0112-4769-BD0F-0FFEBE93F480}" presName="rootComposite" presStyleCnt="0"/>
      <dgm:spPr/>
    </dgm:pt>
    <dgm:pt modelId="{7F896A22-0E8F-4A9C-8191-7A30EC102BEF}" type="pres">
      <dgm:prSet presAssocID="{E7AD717C-0112-4769-BD0F-0FFEBE93F480}" presName="rootText" presStyleLbl="node4" presStyleIdx="10" presStyleCnt="24" custScaleX="131978" custScaleY="46852" custLinFactY="-143102" custLinFactNeighborX="13879" custLinFactNeighborY="-200000">
        <dgm:presLayoutVars>
          <dgm:chPref val="3"/>
        </dgm:presLayoutVars>
      </dgm:prSet>
      <dgm:spPr/>
      <dgm:t>
        <a:bodyPr/>
        <a:lstStyle/>
        <a:p>
          <a:endParaRPr lang="es-ES"/>
        </a:p>
      </dgm:t>
    </dgm:pt>
    <dgm:pt modelId="{B5C07DF8-369C-4F15-B89A-3CC0C5AF2B09}" type="pres">
      <dgm:prSet presAssocID="{E7AD717C-0112-4769-BD0F-0FFEBE93F480}" presName="rootConnector" presStyleLbl="node4" presStyleIdx="10" presStyleCnt="24"/>
      <dgm:spPr/>
      <dgm:t>
        <a:bodyPr/>
        <a:lstStyle/>
        <a:p>
          <a:endParaRPr lang="es-ES"/>
        </a:p>
      </dgm:t>
    </dgm:pt>
    <dgm:pt modelId="{B7C8E300-CAC5-44D9-AF8A-01F91913B1CE}" type="pres">
      <dgm:prSet presAssocID="{E7AD717C-0112-4769-BD0F-0FFEBE93F480}" presName="hierChild4" presStyleCnt="0"/>
      <dgm:spPr/>
    </dgm:pt>
    <dgm:pt modelId="{7F950A29-B54D-4F0D-830E-DEB1C7682FED}" type="pres">
      <dgm:prSet presAssocID="{E7AD717C-0112-4769-BD0F-0FFEBE93F480}" presName="hierChild5" presStyleCnt="0"/>
      <dgm:spPr/>
    </dgm:pt>
    <dgm:pt modelId="{93DBAD62-4EE7-4772-95B0-3754FBA636CB}" type="pres">
      <dgm:prSet presAssocID="{FAD776EC-B0D3-41E7-B7B9-4C6F0F28FD21}" presName="hierChild5" presStyleCnt="0"/>
      <dgm:spPr/>
    </dgm:pt>
    <dgm:pt modelId="{8B15E05A-3089-476E-8350-DAEE66AB7906}" type="pres">
      <dgm:prSet presAssocID="{47A64271-4260-4D19-8441-8F2CB034520F}" presName="hierChild5" presStyleCnt="0"/>
      <dgm:spPr/>
    </dgm:pt>
    <dgm:pt modelId="{D9CBF131-87A0-4A76-AC0C-AE6B56CC3377}" type="pres">
      <dgm:prSet presAssocID="{D75EFCE0-8273-43C1-A3C4-5E8E3E749347}" presName="Name37" presStyleLbl="parChTrans1D2" presStyleIdx="1" presStyleCnt="4"/>
      <dgm:spPr/>
      <dgm:t>
        <a:bodyPr/>
        <a:lstStyle/>
        <a:p>
          <a:endParaRPr lang="es-ES"/>
        </a:p>
      </dgm:t>
    </dgm:pt>
    <dgm:pt modelId="{F0B49D85-F0D4-4F0D-801B-B2042CF38C0A}" type="pres">
      <dgm:prSet presAssocID="{28678466-2C34-4116-9391-2B08BCD31DC9}" presName="hierRoot2" presStyleCnt="0">
        <dgm:presLayoutVars>
          <dgm:hierBranch val="init"/>
        </dgm:presLayoutVars>
      </dgm:prSet>
      <dgm:spPr/>
    </dgm:pt>
    <dgm:pt modelId="{97B60637-7C7B-43A2-93AB-7D5EC93943EE}" type="pres">
      <dgm:prSet presAssocID="{28678466-2C34-4116-9391-2B08BCD31DC9}" presName="rootComposite" presStyleCnt="0"/>
      <dgm:spPr/>
    </dgm:pt>
    <dgm:pt modelId="{65E1192F-B200-49B4-9C7B-79F5A56C51D3}" type="pres">
      <dgm:prSet presAssocID="{28678466-2C34-4116-9391-2B08BCD31DC9}" presName="rootText" presStyleLbl="node2" presStyleIdx="1" presStyleCnt="2" custScaleX="182698" custScaleY="25799" custLinFactNeighborX="-67200" custLinFactNeighborY="-74769">
        <dgm:presLayoutVars>
          <dgm:chPref val="3"/>
        </dgm:presLayoutVars>
      </dgm:prSet>
      <dgm:spPr/>
      <dgm:t>
        <a:bodyPr/>
        <a:lstStyle/>
        <a:p>
          <a:endParaRPr lang="es-ES"/>
        </a:p>
      </dgm:t>
    </dgm:pt>
    <dgm:pt modelId="{0AC715A7-1678-4DCD-8256-375EE8873D85}" type="pres">
      <dgm:prSet presAssocID="{28678466-2C34-4116-9391-2B08BCD31DC9}" presName="rootConnector" presStyleLbl="node2" presStyleIdx="1" presStyleCnt="2"/>
      <dgm:spPr/>
      <dgm:t>
        <a:bodyPr/>
        <a:lstStyle/>
        <a:p>
          <a:endParaRPr lang="es-ES"/>
        </a:p>
      </dgm:t>
    </dgm:pt>
    <dgm:pt modelId="{A2B1C467-B7AC-486B-A2E2-10B93A1F9B00}" type="pres">
      <dgm:prSet presAssocID="{28678466-2C34-4116-9391-2B08BCD31DC9}" presName="hierChild4" presStyleCnt="0"/>
      <dgm:spPr/>
    </dgm:pt>
    <dgm:pt modelId="{3AE4C1B9-BF57-4927-A4BC-1DB8AA9F73BF}" type="pres">
      <dgm:prSet presAssocID="{52C2F124-A733-4BEE-9226-18F6873EA169}" presName="Name37" presStyleLbl="parChTrans1D3" presStyleIdx="2" presStyleCnt="3"/>
      <dgm:spPr/>
      <dgm:t>
        <a:bodyPr/>
        <a:lstStyle/>
        <a:p>
          <a:endParaRPr lang="es-ES"/>
        </a:p>
      </dgm:t>
    </dgm:pt>
    <dgm:pt modelId="{E2A7133F-C68A-4D8D-BBED-2037A836A440}" type="pres">
      <dgm:prSet presAssocID="{8F39958A-692A-4024-976E-A8395BDCF0B9}" presName="hierRoot2" presStyleCnt="0">
        <dgm:presLayoutVars>
          <dgm:hierBranch val="init"/>
        </dgm:presLayoutVars>
      </dgm:prSet>
      <dgm:spPr/>
    </dgm:pt>
    <dgm:pt modelId="{358B8BFD-B8AE-4E17-80C5-B61FB7E003BF}" type="pres">
      <dgm:prSet presAssocID="{8F39958A-692A-4024-976E-A8395BDCF0B9}" presName="rootComposite" presStyleCnt="0"/>
      <dgm:spPr/>
    </dgm:pt>
    <dgm:pt modelId="{51198BDB-7F5E-4B3E-99A8-FD23E509496D}" type="pres">
      <dgm:prSet presAssocID="{8F39958A-692A-4024-976E-A8395BDCF0B9}" presName="rootText" presStyleLbl="node3" presStyleIdx="2" presStyleCnt="3" custScaleX="209701" custScaleY="29636" custLinFactY="-4625" custLinFactNeighborX="-67200" custLinFactNeighborY="-100000">
        <dgm:presLayoutVars>
          <dgm:chPref val="3"/>
        </dgm:presLayoutVars>
      </dgm:prSet>
      <dgm:spPr/>
      <dgm:t>
        <a:bodyPr/>
        <a:lstStyle/>
        <a:p>
          <a:endParaRPr lang="es-ES"/>
        </a:p>
      </dgm:t>
    </dgm:pt>
    <dgm:pt modelId="{21DF31E0-4605-44B4-8930-F34AA707FB80}" type="pres">
      <dgm:prSet presAssocID="{8F39958A-692A-4024-976E-A8395BDCF0B9}" presName="rootConnector" presStyleLbl="node3" presStyleIdx="2" presStyleCnt="3"/>
      <dgm:spPr/>
      <dgm:t>
        <a:bodyPr/>
        <a:lstStyle/>
        <a:p>
          <a:endParaRPr lang="es-ES"/>
        </a:p>
      </dgm:t>
    </dgm:pt>
    <dgm:pt modelId="{20CA8827-5462-4E77-A525-0CED14EB6040}" type="pres">
      <dgm:prSet presAssocID="{8F39958A-692A-4024-976E-A8395BDCF0B9}" presName="hierChild4" presStyleCnt="0"/>
      <dgm:spPr/>
    </dgm:pt>
    <dgm:pt modelId="{32EFA350-3398-42BA-A037-35ABD0602572}" type="pres">
      <dgm:prSet presAssocID="{F4EF1F99-573C-434B-A738-F239B5EEC809}" presName="Name37" presStyleLbl="parChTrans1D4" presStyleIdx="11" presStyleCnt="24"/>
      <dgm:spPr/>
      <dgm:t>
        <a:bodyPr/>
        <a:lstStyle/>
        <a:p>
          <a:endParaRPr lang="es-ES"/>
        </a:p>
      </dgm:t>
    </dgm:pt>
    <dgm:pt modelId="{ED8F5A77-3297-4A96-B3B0-16CE80DD06C5}" type="pres">
      <dgm:prSet presAssocID="{483832AC-B3D0-47AC-B5EB-B88662222673}" presName="hierRoot2" presStyleCnt="0">
        <dgm:presLayoutVars>
          <dgm:hierBranch val="init"/>
        </dgm:presLayoutVars>
      </dgm:prSet>
      <dgm:spPr/>
    </dgm:pt>
    <dgm:pt modelId="{7F5F5029-EEEE-4951-88A9-BC9677542C94}" type="pres">
      <dgm:prSet presAssocID="{483832AC-B3D0-47AC-B5EB-B88662222673}" presName="rootComposite" presStyleCnt="0"/>
      <dgm:spPr/>
    </dgm:pt>
    <dgm:pt modelId="{E9212FED-0C35-4621-973F-B0D17612D612}" type="pres">
      <dgm:prSet presAssocID="{483832AC-B3D0-47AC-B5EB-B88662222673}" presName="rootText" presStyleLbl="node4" presStyleIdx="11" presStyleCnt="24" custScaleX="49168" custScaleY="21191" custLinFactY="-10273" custLinFactNeighborX="-2616" custLinFactNeighborY="-100000">
        <dgm:presLayoutVars>
          <dgm:chPref val="3"/>
        </dgm:presLayoutVars>
      </dgm:prSet>
      <dgm:spPr/>
      <dgm:t>
        <a:bodyPr/>
        <a:lstStyle/>
        <a:p>
          <a:endParaRPr lang="es-ES"/>
        </a:p>
      </dgm:t>
    </dgm:pt>
    <dgm:pt modelId="{4EE1B37E-B2BC-47C0-92B4-C36BA2E1C891}" type="pres">
      <dgm:prSet presAssocID="{483832AC-B3D0-47AC-B5EB-B88662222673}" presName="rootConnector" presStyleLbl="node4" presStyleIdx="11" presStyleCnt="24"/>
      <dgm:spPr/>
      <dgm:t>
        <a:bodyPr/>
        <a:lstStyle/>
        <a:p>
          <a:endParaRPr lang="es-ES"/>
        </a:p>
      </dgm:t>
    </dgm:pt>
    <dgm:pt modelId="{BA956103-A28E-43FE-90BB-B5B2AF27D131}" type="pres">
      <dgm:prSet presAssocID="{483832AC-B3D0-47AC-B5EB-B88662222673}" presName="hierChild4" presStyleCnt="0"/>
      <dgm:spPr/>
    </dgm:pt>
    <dgm:pt modelId="{376D93C9-A6B6-4578-B9EC-E88ED35B17D8}" type="pres">
      <dgm:prSet presAssocID="{9106D540-8756-460E-BA76-C6E704C678E5}" presName="Name37" presStyleLbl="parChTrans1D4" presStyleIdx="12" presStyleCnt="24"/>
      <dgm:spPr/>
      <dgm:t>
        <a:bodyPr/>
        <a:lstStyle/>
        <a:p>
          <a:endParaRPr lang="es-ES"/>
        </a:p>
      </dgm:t>
    </dgm:pt>
    <dgm:pt modelId="{EACFA013-7AE2-428E-A592-A32156A3B5F8}" type="pres">
      <dgm:prSet presAssocID="{A96D0BEE-3492-4846-A8E5-9EE5CFFF932A}" presName="hierRoot2" presStyleCnt="0">
        <dgm:presLayoutVars>
          <dgm:hierBranch val="init"/>
        </dgm:presLayoutVars>
      </dgm:prSet>
      <dgm:spPr/>
    </dgm:pt>
    <dgm:pt modelId="{AD330CBC-28B7-4268-AD53-26D57B6846CB}" type="pres">
      <dgm:prSet presAssocID="{A96D0BEE-3492-4846-A8E5-9EE5CFFF932A}" presName="rootComposite" presStyleCnt="0"/>
      <dgm:spPr/>
    </dgm:pt>
    <dgm:pt modelId="{0B7C8D13-0126-43F3-9E76-735FEF8F5B6C}" type="pres">
      <dgm:prSet presAssocID="{A96D0BEE-3492-4846-A8E5-9EE5CFFF932A}" presName="rootText" presStyleLbl="node4" presStyleIdx="12" presStyleCnt="24" custScaleX="58856" custScaleY="67873" custLinFactY="-44415" custLinFactNeighborX="-2616" custLinFactNeighborY="-100000">
        <dgm:presLayoutVars>
          <dgm:chPref val="3"/>
        </dgm:presLayoutVars>
      </dgm:prSet>
      <dgm:spPr/>
      <dgm:t>
        <a:bodyPr/>
        <a:lstStyle/>
        <a:p>
          <a:endParaRPr lang="es-ES"/>
        </a:p>
      </dgm:t>
    </dgm:pt>
    <dgm:pt modelId="{DC5DA817-455F-40FE-BC63-07DE9A05DCAE}" type="pres">
      <dgm:prSet presAssocID="{A96D0BEE-3492-4846-A8E5-9EE5CFFF932A}" presName="rootConnector" presStyleLbl="node4" presStyleIdx="12" presStyleCnt="24"/>
      <dgm:spPr/>
      <dgm:t>
        <a:bodyPr/>
        <a:lstStyle/>
        <a:p>
          <a:endParaRPr lang="es-ES"/>
        </a:p>
      </dgm:t>
    </dgm:pt>
    <dgm:pt modelId="{9720FB10-0D08-442C-BA3C-4A6F08918C4E}" type="pres">
      <dgm:prSet presAssocID="{A96D0BEE-3492-4846-A8E5-9EE5CFFF932A}" presName="hierChild4" presStyleCnt="0"/>
      <dgm:spPr/>
    </dgm:pt>
    <dgm:pt modelId="{A4607936-6012-4BAC-A556-07A79A62641C}" type="pres">
      <dgm:prSet presAssocID="{FEBF88C1-3295-439C-8642-0376E6AD9D5F}" presName="Name37" presStyleLbl="parChTrans1D4" presStyleIdx="13" presStyleCnt="24"/>
      <dgm:spPr/>
      <dgm:t>
        <a:bodyPr/>
        <a:lstStyle/>
        <a:p>
          <a:endParaRPr lang="es-ES"/>
        </a:p>
      </dgm:t>
    </dgm:pt>
    <dgm:pt modelId="{E450A387-F9DC-47F2-9E6C-AF466AF83C96}" type="pres">
      <dgm:prSet presAssocID="{FE07316F-099E-45EC-9880-5492025C8ABD}" presName="hierRoot2" presStyleCnt="0">
        <dgm:presLayoutVars>
          <dgm:hierBranch val="init"/>
        </dgm:presLayoutVars>
      </dgm:prSet>
      <dgm:spPr/>
    </dgm:pt>
    <dgm:pt modelId="{C3C8543C-BE1E-45E7-AC3D-9104EF277FD6}" type="pres">
      <dgm:prSet presAssocID="{FE07316F-099E-45EC-9880-5492025C8ABD}" presName="rootComposite" presStyleCnt="0"/>
      <dgm:spPr/>
    </dgm:pt>
    <dgm:pt modelId="{EF631246-A550-4C41-A603-DC102BDEBAF8}" type="pres">
      <dgm:prSet presAssocID="{FE07316F-099E-45EC-9880-5492025C8ABD}" presName="rootText" presStyleLbl="node4" presStyleIdx="13" presStyleCnt="24" custScaleX="57969" custScaleY="24686" custLinFactY="-79913" custLinFactNeighborX="-13401" custLinFactNeighborY="-100000">
        <dgm:presLayoutVars>
          <dgm:chPref val="3"/>
        </dgm:presLayoutVars>
      </dgm:prSet>
      <dgm:spPr/>
      <dgm:t>
        <a:bodyPr/>
        <a:lstStyle/>
        <a:p>
          <a:endParaRPr lang="es-ES"/>
        </a:p>
      </dgm:t>
    </dgm:pt>
    <dgm:pt modelId="{E5C8B313-6101-47CF-9ECD-852B73E85A27}" type="pres">
      <dgm:prSet presAssocID="{FE07316F-099E-45EC-9880-5492025C8ABD}" presName="rootConnector" presStyleLbl="node4" presStyleIdx="13" presStyleCnt="24"/>
      <dgm:spPr/>
      <dgm:t>
        <a:bodyPr/>
        <a:lstStyle/>
        <a:p>
          <a:endParaRPr lang="es-ES"/>
        </a:p>
      </dgm:t>
    </dgm:pt>
    <dgm:pt modelId="{3F7C1C19-6B3C-48C4-82B3-83248BB2986F}" type="pres">
      <dgm:prSet presAssocID="{FE07316F-099E-45EC-9880-5492025C8ABD}" presName="hierChild4" presStyleCnt="0"/>
      <dgm:spPr/>
    </dgm:pt>
    <dgm:pt modelId="{60984140-7676-4392-95A5-E2438212C58B}" type="pres">
      <dgm:prSet presAssocID="{FE07316F-099E-45EC-9880-5492025C8ABD}" presName="hierChild5" presStyleCnt="0"/>
      <dgm:spPr/>
    </dgm:pt>
    <dgm:pt modelId="{D9B707D7-3FF5-4D18-A989-ADD4E53FDC08}" type="pres">
      <dgm:prSet presAssocID="{A96D0BEE-3492-4846-A8E5-9EE5CFFF932A}" presName="hierChild5" presStyleCnt="0"/>
      <dgm:spPr/>
    </dgm:pt>
    <dgm:pt modelId="{BCE246D9-D2A0-4F76-B419-A95ABBBCFF0C}" type="pres">
      <dgm:prSet presAssocID="{483832AC-B3D0-47AC-B5EB-B88662222673}" presName="hierChild5" presStyleCnt="0"/>
      <dgm:spPr/>
    </dgm:pt>
    <dgm:pt modelId="{11DC1485-D606-4DC7-9EBA-EA6AF548EFA5}" type="pres">
      <dgm:prSet presAssocID="{9BFF6E29-3CD1-4FB5-8816-538DA2F8F884}" presName="Name37" presStyleLbl="parChTrans1D4" presStyleIdx="14" presStyleCnt="24"/>
      <dgm:spPr/>
      <dgm:t>
        <a:bodyPr/>
        <a:lstStyle/>
        <a:p>
          <a:endParaRPr lang="es-ES"/>
        </a:p>
      </dgm:t>
    </dgm:pt>
    <dgm:pt modelId="{81DCD752-C692-4744-8CDE-8CD640499DBA}" type="pres">
      <dgm:prSet presAssocID="{987C2537-438C-4731-8100-3BFF8ACBB443}" presName="hierRoot2" presStyleCnt="0">
        <dgm:presLayoutVars>
          <dgm:hierBranch val="init"/>
        </dgm:presLayoutVars>
      </dgm:prSet>
      <dgm:spPr/>
    </dgm:pt>
    <dgm:pt modelId="{D7BEC244-932A-4F27-A73E-B27046E7E983}" type="pres">
      <dgm:prSet presAssocID="{987C2537-438C-4731-8100-3BFF8ACBB443}" presName="rootComposite" presStyleCnt="0"/>
      <dgm:spPr/>
    </dgm:pt>
    <dgm:pt modelId="{3FA5E201-408D-486C-BDF4-BD21CC50FFE1}" type="pres">
      <dgm:prSet presAssocID="{987C2537-438C-4731-8100-3BFF8ACBB443}" presName="rootText" presStyleLbl="node4" presStyleIdx="14" presStyleCnt="24" custScaleX="43527" custScaleY="18423" custLinFactY="-11657" custLinFactNeighborX="-28154" custLinFactNeighborY="-100000">
        <dgm:presLayoutVars>
          <dgm:chPref val="3"/>
        </dgm:presLayoutVars>
      </dgm:prSet>
      <dgm:spPr/>
      <dgm:t>
        <a:bodyPr/>
        <a:lstStyle/>
        <a:p>
          <a:endParaRPr lang="es-ES"/>
        </a:p>
      </dgm:t>
    </dgm:pt>
    <dgm:pt modelId="{E65648A8-4423-4EAC-835E-A3C1E3D1AC52}" type="pres">
      <dgm:prSet presAssocID="{987C2537-438C-4731-8100-3BFF8ACBB443}" presName="rootConnector" presStyleLbl="node4" presStyleIdx="14" presStyleCnt="24"/>
      <dgm:spPr/>
      <dgm:t>
        <a:bodyPr/>
        <a:lstStyle/>
        <a:p>
          <a:endParaRPr lang="es-ES"/>
        </a:p>
      </dgm:t>
    </dgm:pt>
    <dgm:pt modelId="{58EAAD39-3DA6-42C5-B503-54E441CB2E54}" type="pres">
      <dgm:prSet presAssocID="{987C2537-438C-4731-8100-3BFF8ACBB443}" presName="hierChild4" presStyleCnt="0"/>
      <dgm:spPr/>
    </dgm:pt>
    <dgm:pt modelId="{63D50DBD-88FD-47F2-B71D-61CD644031EA}" type="pres">
      <dgm:prSet presAssocID="{2373624D-FB1F-4633-9C10-7601DEC7E56D}" presName="Name37" presStyleLbl="parChTrans1D4" presStyleIdx="15" presStyleCnt="24"/>
      <dgm:spPr/>
      <dgm:t>
        <a:bodyPr/>
        <a:lstStyle/>
        <a:p>
          <a:endParaRPr lang="es-ES"/>
        </a:p>
      </dgm:t>
    </dgm:pt>
    <dgm:pt modelId="{32FE6A74-CC54-4D02-BD56-E988EC6089F8}" type="pres">
      <dgm:prSet presAssocID="{7EF7DBEB-DCAE-400B-9FB8-3264E79D3A07}" presName="hierRoot2" presStyleCnt="0">
        <dgm:presLayoutVars>
          <dgm:hierBranch val="init"/>
        </dgm:presLayoutVars>
      </dgm:prSet>
      <dgm:spPr/>
    </dgm:pt>
    <dgm:pt modelId="{2CE2287A-E7D4-48C7-88C5-154A6FB2B678}" type="pres">
      <dgm:prSet presAssocID="{7EF7DBEB-DCAE-400B-9FB8-3264E79D3A07}" presName="rootComposite" presStyleCnt="0"/>
      <dgm:spPr/>
    </dgm:pt>
    <dgm:pt modelId="{FBE63064-ABAB-41D8-8FAA-9950ED45F60C}" type="pres">
      <dgm:prSet presAssocID="{7EF7DBEB-DCAE-400B-9FB8-3264E79D3A07}" presName="rootText" presStyleLbl="node4" presStyleIdx="15" presStyleCnt="24" custScaleX="62985" custScaleY="55765" custLinFactY="-27979" custLinFactNeighborX="-19266" custLinFactNeighborY="-100000">
        <dgm:presLayoutVars>
          <dgm:chPref val="3"/>
        </dgm:presLayoutVars>
      </dgm:prSet>
      <dgm:spPr/>
      <dgm:t>
        <a:bodyPr/>
        <a:lstStyle/>
        <a:p>
          <a:endParaRPr lang="es-ES"/>
        </a:p>
      </dgm:t>
    </dgm:pt>
    <dgm:pt modelId="{E82D4369-BB46-4CEE-9D98-28F45EA6B9B5}" type="pres">
      <dgm:prSet presAssocID="{7EF7DBEB-DCAE-400B-9FB8-3264E79D3A07}" presName="rootConnector" presStyleLbl="node4" presStyleIdx="15" presStyleCnt="24"/>
      <dgm:spPr/>
      <dgm:t>
        <a:bodyPr/>
        <a:lstStyle/>
        <a:p>
          <a:endParaRPr lang="es-ES"/>
        </a:p>
      </dgm:t>
    </dgm:pt>
    <dgm:pt modelId="{1EA8EF07-C5B7-4963-A3AE-21100E59BDDC}" type="pres">
      <dgm:prSet presAssocID="{7EF7DBEB-DCAE-400B-9FB8-3264E79D3A07}" presName="hierChild4" presStyleCnt="0"/>
      <dgm:spPr/>
    </dgm:pt>
    <dgm:pt modelId="{0E425DBD-77EE-47F2-BDCC-340079E692AC}" type="pres">
      <dgm:prSet presAssocID="{594DC9DC-DD57-48BA-8CB8-389EC78F63C3}" presName="Name37" presStyleLbl="parChTrans1D4" presStyleIdx="16" presStyleCnt="24"/>
      <dgm:spPr/>
      <dgm:t>
        <a:bodyPr/>
        <a:lstStyle/>
        <a:p>
          <a:endParaRPr lang="es-ES"/>
        </a:p>
      </dgm:t>
    </dgm:pt>
    <dgm:pt modelId="{27DBB9E3-20D1-44D5-B032-9577143F5218}" type="pres">
      <dgm:prSet presAssocID="{E437EDCF-EE63-4309-A044-D5DED66258B3}" presName="hierRoot2" presStyleCnt="0">
        <dgm:presLayoutVars>
          <dgm:hierBranch val="init"/>
        </dgm:presLayoutVars>
      </dgm:prSet>
      <dgm:spPr/>
    </dgm:pt>
    <dgm:pt modelId="{80A03C44-7FE7-48DD-8422-ECD30FB75793}" type="pres">
      <dgm:prSet presAssocID="{E437EDCF-EE63-4309-A044-D5DED66258B3}" presName="rootComposite" presStyleCnt="0"/>
      <dgm:spPr/>
    </dgm:pt>
    <dgm:pt modelId="{48CB8149-AEB6-48CD-AF6C-E0194EDE0E4A}" type="pres">
      <dgm:prSet presAssocID="{E437EDCF-EE63-4309-A044-D5DED66258B3}" presName="rootText" presStyleLbl="node4" presStyleIdx="16" presStyleCnt="24" custScaleX="60857" custScaleY="100783" custLinFactY="-63016" custLinFactNeighborX="-27701" custLinFactNeighborY="-100000">
        <dgm:presLayoutVars>
          <dgm:chPref val="3"/>
        </dgm:presLayoutVars>
      </dgm:prSet>
      <dgm:spPr/>
      <dgm:t>
        <a:bodyPr/>
        <a:lstStyle/>
        <a:p>
          <a:endParaRPr lang="es-ES"/>
        </a:p>
      </dgm:t>
    </dgm:pt>
    <dgm:pt modelId="{CE56E36F-9F44-49EB-AAFF-2C6A06D965D9}" type="pres">
      <dgm:prSet presAssocID="{E437EDCF-EE63-4309-A044-D5DED66258B3}" presName="rootConnector" presStyleLbl="node4" presStyleIdx="16" presStyleCnt="24"/>
      <dgm:spPr/>
      <dgm:t>
        <a:bodyPr/>
        <a:lstStyle/>
        <a:p>
          <a:endParaRPr lang="es-ES"/>
        </a:p>
      </dgm:t>
    </dgm:pt>
    <dgm:pt modelId="{BD432A67-5856-4565-87E6-FF993DEEC9CB}" type="pres">
      <dgm:prSet presAssocID="{E437EDCF-EE63-4309-A044-D5DED66258B3}" presName="hierChild4" presStyleCnt="0"/>
      <dgm:spPr/>
    </dgm:pt>
    <dgm:pt modelId="{9C467CD2-CA7D-4EC8-876A-A3CAEAA52063}" type="pres">
      <dgm:prSet presAssocID="{E437EDCF-EE63-4309-A044-D5DED66258B3}" presName="hierChild5" presStyleCnt="0"/>
      <dgm:spPr/>
    </dgm:pt>
    <dgm:pt modelId="{9DF4549F-5004-4228-B615-6566D3CC3189}" type="pres">
      <dgm:prSet presAssocID="{7EF7DBEB-DCAE-400B-9FB8-3264E79D3A07}" presName="hierChild5" presStyleCnt="0"/>
      <dgm:spPr/>
    </dgm:pt>
    <dgm:pt modelId="{BF221251-A820-452E-825A-546B5302FE3D}" type="pres">
      <dgm:prSet presAssocID="{4975CEBF-0B78-47A8-BF49-91AE446D98B3}" presName="Name37" presStyleLbl="parChTrans1D4" presStyleIdx="17" presStyleCnt="24"/>
      <dgm:spPr/>
      <dgm:t>
        <a:bodyPr/>
        <a:lstStyle/>
        <a:p>
          <a:endParaRPr lang="es-ES"/>
        </a:p>
      </dgm:t>
    </dgm:pt>
    <dgm:pt modelId="{06A0CA73-8CED-40B0-9E16-CC7D626B375D}" type="pres">
      <dgm:prSet presAssocID="{69D8570B-CBFC-43F5-AF7F-F81D39CD2D39}" presName="hierRoot2" presStyleCnt="0">
        <dgm:presLayoutVars>
          <dgm:hierBranch val="init"/>
        </dgm:presLayoutVars>
      </dgm:prSet>
      <dgm:spPr/>
    </dgm:pt>
    <dgm:pt modelId="{0A8CF9A1-22A5-4B3C-9DEE-F06E451B971A}" type="pres">
      <dgm:prSet presAssocID="{69D8570B-CBFC-43F5-AF7F-F81D39CD2D39}" presName="rootComposite" presStyleCnt="0"/>
      <dgm:spPr/>
    </dgm:pt>
    <dgm:pt modelId="{FFAFC520-41D7-4A78-873F-39C03CFE16FF}" type="pres">
      <dgm:prSet presAssocID="{69D8570B-CBFC-43F5-AF7F-F81D39CD2D39}" presName="rootText" presStyleLbl="node4" presStyleIdx="17" presStyleCnt="24" custScaleX="83659" custScaleY="18990" custLinFactY="-27681" custLinFactNeighborX="-36542" custLinFactNeighborY="-100000">
        <dgm:presLayoutVars>
          <dgm:chPref val="3"/>
        </dgm:presLayoutVars>
      </dgm:prSet>
      <dgm:spPr/>
      <dgm:t>
        <a:bodyPr/>
        <a:lstStyle/>
        <a:p>
          <a:endParaRPr lang="es-ES"/>
        </a:p>
      </dgm:t>
    </dgm:pt>
    <dgm:pt modelId="{0C94F8E9-CE0A-4675-966D-7B1415D11D06}" type="pres">
      <dgm:prSet presAssocID="{69D8570B-CBFC-43F5-AF7F-F81D39CD2D39}" presName="rootConnector" presStyleLbl="node4" presStyleIdx="17" presStyleCnt="24"/>
      <dgm:spPr/>
      <dgm:t>
        <a:bodyPr/>
        <a:lstStyle/>
        <a:p>
          <a:endParaRPr lang="es-ES"/>
        </a:p>
      </dgm:t>
    </dgm:pt>
    <dgm:pt modelId="{D078087C-6AE7-402F-AE16-6D25DAFF057E}" type="pres">
      <dgm:prSet presAssocID="{69D8570B-CBFC-43F5-AF7F-F81D39CD2D39}" presName="hierChild4" presStyleCnt="0"/>
      <dgm:spPr/>
    </dgm:pt>
    <dgm:pt modelId="{E507E2BD-EBD0-4EF7-A0A5-836B837F9634}" type="pres">
      <dgm:prSet presAssocID="{C9066F5B-3048-45DF-809E-DAB2CB2645DD}" presName="Name37" presStyleLbl="parChTrans1D4" presStyleIdx="18" presStyleCnt="24"/>
      <dgm:spPr/>
      <dgm:t>
        <a:bodyPr/>
        <a:lstStyle/>
        <a:p>
          <a:endParaRPr lang="es-ES"/>
        </a:p>
      </dgm:t>
    </dgm:pt>
    <dgm:pt modelId="{92F7CB8C-200E-45C3-BDB6-76630E4A556A}" type="pres">
      <dgm:prSet presAssocID="{8C93EAAB-C548-48C3-8CEA-C563107BAF41}" presName="hierRoot2" presStyleCnt="0">
        <dgm:presLayoutVars>
          <dgm:hierBranch val="init"/>
        </dgm:presLayoutVars>
      </dgm:prSet>
      <dgm:spPr/>
    </dgm:pt>
    <dgm:pt modelId="{0FEADB25-2E8A-4708-B945-BBC02983DE40}" type="pres">
      <dgm:prSet presAssocID="{8C93EAAB-C548-48C3-8CEA-C563107BAF41}" presName="rootComposite" presStyleCnt="0"/>
      <dgm:spPr/>
    </dgm:pt>
    <dgm:pt modelId="{550AD7AC-EE2B-41D6-BE5A-5DBFC1F5385A}" type="pres">
      <dgm:prSet presAssocID="{8C93EAAB-C548-48C3-8CEA-C563107BAF41}" presName="rootText" presStyleLbl="node4" presStyleIdx="18" presStyleCnt="24" custScaleX="101849" custScaleY="22336" custLinFactY="-47553" custLinFactNeighborX="-47272" custLinFactNeighborY="-100000">
        <dgm:presLayoutVars>
          <dgm:chPref val="3"/>
        </dgm:presLayoutVars>
      </dgm:prSet>
      <dgm:spPr/>
      <dgm:t>
        <a:bodyPr/>
        <a:lstStyle/>
        <a:p>
          <a:endParaRPr lang="es-ES"/>
        </a:p>
      </dgm:t>
    </dgm:pt>
    <dgm:pt modelId="{8DFD2F89-A1FA-4DBC-B96C-346380779C20}" type="pres">
      <dgm:prSet presAssocID="{8C93EAAB-C548-48C3-8CEA-C563107BAF41}" presName="rootConnector" presStyleLbl="node4" presStyleIdx="18" presStyleCnt="24"/>
      <dgm:spPr/>
      <dgm:t>
        <a:bodyPr/>
        <a:lstStyle/>
        <a:p>
          <a:endParaRPr lang="es-ES"/>
        </a:p>
      </dgm:t>
    </dgm:pt>
    <dgm:pt modelId="{86BB0AE0-BCDB-4680-A029-DB1DB7B2E85D}" type="pres">
      <dgm:prSet presAssocID="{8C93EAAB-C548-48C3-8CEA-C563107BAF41}" presName="hierChild4" presStyleCnt="0"/>
      <dgm:spPr/>
    </dgm:pt>
    <dgm:pt modelId="{B2B5C4D6-C297-4945-924E-4652E79699C1}" type="pres">
      <dgm:prSet presAssocID="{8C93EAAB-C548-48C3-8CEA-C563107BAF41}" presName="hierChild5" presStyleCnt="0"/>
      <dgm:spPr/>
    </dgm:pt>
    <dgm:pt modelId="{64EC90C0-1BB0-4042-BA83-BEB508C862CC}" type="pres">
      <dgm:prSet presAssocID="{C5EBF221-4704-4E3A-B1B7-6E9B0FD5AD40}" presName="Name37" presStyleLbl="parChTrans1D4" presStyleIdx="19" presStyleCnt="24"/>
      <dgm:spPr/>
      <dgm:t>
        <a:bodyPr/>
        <a:lstStyle/>
        <a:p>
          <a:endParaRPr lang="es-ES"/>
        </a:p>
      </dgm:t>
    </dgm:pt>
    <dgm:pt modelId="{BE64B249-BF49-4321-A378-795252508ABD}" type="pres">
      <dgm:prSet presAssocID="{676F4A2D-F7B3-4A1A-9EAD-15BD4171E8D7}" presName="hierRoot2" presStyleCnt="0">
        <dgm:presLayoutVars>
          <dgm:hierBranch val="init"/>
        </dgm:presLayoutVars>
      </dgm:prSet>
      <dgm:spPr/>
    </dgm:pt>
    <dgm:pt modelId="{51A05059-4810-4C96-8EE0-94AC73E9BCAF}" type="pres">
      <dgm:prSet presAssocID="{676F4A2D-F7B3-4A1A-9EAD-15BD4171E8D7}" presName="rootComposite" presStyleCnt="0"/>
      <dgm:spPr/>
    </dgm:pt>
    <dgm:pt modelId="{C9462647-CF57-45F9-B420-C4569A3C4A4E}" type="pres">
      <dgm:prSet presAssocID="{676F4A2D-F7B3-4A1A-9EAD-15BD4171E8D7}" presName="rootText" presStyleLbl="node4" presStyleIdx="19" presStyleCnt="24" custScaleX="98467" custScaleY="25571" custLinFactY="-86851" custLinFactNeighborX="-46965" custLinFactNeighborY="-100000">
        <dgm:presLayoutVars>
          <dgm:chPref val="3"/>
        </dgm:presLayoutVars>
      </dgm:prSet>
      <dgm:spPr/>
      <dgm:t>
        <a:bodyPr/>
        <a:lstStyle/>
        <a:p>
          <a:endParaRPr lang="es-ES"/>
        </a:p>
      </dgm:t>
    </dgm:pt>
    <dgm:pt modelId="{9571ECCB-CCB7-4440-8DBB-DCD2514DAE4F}" type="pres">
      <dgm:prSet presAssocID="{676F4A2D-F7B3-4A1A-9EAD-15BD4171E8D7}" presName="rootConnector" presStyleLbl="node4" presStyleIdx="19" presStyleCnt="24"/>
      <dgm:spPr/>
      <dgm:t>
        <a:bodyPr/>
        <a:lstStyle/>
        <a:p>
          <a:endParaRPr lang="es-ES"/>
        </a:p>
      </dgm:t>
    </dgm:pt>
    <dgm:pt modelId="{CB51C2D7-482C-4C33-A0EB-EBD1248FA318}" type="pres">
      <dgm:prSet presAssocID="{676F4A2D-F7B3-4A1A-9EAD-15BD4171E8D7}" presName="hierChild4" presStyleCnt="0"/>
      <dgm:spPr/>
    </dgm:pt>
    <dgm:pt modelId="{2807B4DC-8DD0-4137-875E-65EA6157D897}" type="pres">
      <dgm:prSet presAssocID="{676F4A2D-F7B3-4A1A-9EAD-15BD4171E8D7}" presName="hierChild5" presStyleCnt="0"/>
      <dgm:spPr/>
    </dgm:pt>
    <dgm:pt modelId="{DCCC153E-46B8-4A2B-B22A-861441E43B8E}" type="pres">
      <dgm:prSet presAssocID="{A4CD0122-62F0-46D6-AC38-39585A42F9CA}" presName="Name37" presStyleLbl="parChTrans1D4" presStyleIdx="20" presStyleCnt="24"/>
      <dgm:spPr/>
      <dgm:t>
        <a:bodyPr/>
        <a:lstStyle/>
        <a:p>
          <a:endParaRPr lang="es-ES"/>
        </a:p>
      </dgm:t>
    </dgm:pt>
    <dgm:pt modelId="{62319189-53B0-4C6A-AC6A-6912625584C9}" type="pres">
      <dgm:prSet presAssocID="{F53DE24F-5BAA-490C-AA26-8CA21FA9F638}" presName="hierRoot2" presStyleCnt="0">
        <dgm:presLayoutVars>
          <dgm:hierBranch val="init"/>
        </dgm:presLayoutVars>
      </dgm:prSet>
      <dgm:spPr/>
    </dgm:pt>
    <dgm:pt modelId="{E09BB905-4A3F-4A62-B93F-5CBCEBFAC7CC}" type="pres">
      <dgm:prSet presAssocID="{F53DE24F-5BAA-490C-AA26-8CA21FA9F638}" presName="rootComposite" presStyleCnt="0"/>
      <dgm:spPr/>
    </dgm:pt>
    <dgm:pt modelId="{D9DFF414-B804-46EA-BC60-13E96BF92CF2}" type="pres">
      <dgm:prSet presAssocID="{F53DE24F-5BAA-490C-AA26-8CA21FA9F638}" presName="rootText" presStyleLbl="node4" presStyleIdx="20" presStyleCnt="24" custScaleX="115026" custScaleY="23031" custLinFactY="-100000" custLinFactNeighborX="-46649" custLinFactNeighborY="-126028">
        <dgm:presLayoutVars>
          <dgm:chPref val="3"/>
        </dgm:presLayoutVars>
      </dgm:prSet>
      <dgm:spPr/>
      <dgm:t>
        <a:bodyPr/>
        <a:lstStyle/>
        <a:p>
          <a:endParaRPr lang="es-ES"/>
        </a:p>
      </dgm:t>
    </dgm:pt>
    <dgm:pt modelId="{50E81ADB-927C-47E3-8B71-4E2F5FF96569}" type="pres">
      <dgm:prSet presAssocID="{F53DE24F-5BAA-490C-AA26-8CA21FA9F638}" presName="rootConnector" presStyleLbl="node4" presStyleIdx="20" presStyleCnt="24"/>
      <dgm:spPr/>
      <dgm:t>
        <a:bodyPr/>
        <a:lstStyle/>
        <a:p>
          <a:endParaRPr lang="es-ES"/>
        </a:p>
      </dgm:t>
    </dgm:pt>
    <dgm:pt modelId="{7B30FAF0-70F3-4B88-AE16-17ACA35FBAC5}" type="pres">
      <dgm:prSet presAssocID="{F53DE24F-5BAA-490C-AA26-8CA21FA9F638}" presName="hierChild4" presStyleCnt="0"/>
      <dgm:spPr/>
    </dgm:pt>
    <dgm:pt modelId="{BC3CEB07-6C3B-41C9-88D7-A9C9519FFDA3}" type="pres">
      <dgm:prSet presAssocID="{F53DE24F-5BAA-490C-AA26-8CA21FA9F638}" presName="hierChild5" presStyleCnt="0"/>
      <dgm:spPr/>
    </dgm:pt>
    <dgm:pt modelId="{D440451C-CDB4-4CBA-9D6B-3738FC840ACE}" type="pres">
      <dgm:prSet presAssocID="{69D8570B-CBFC-43F5-AF7F-F81D39CD2D39}" presName="hierChild5" presStyleCnt="0"/>
      <dgm:spPr/>
    </dgm:pt>
    <dgm:pt modelId="{509A7555-BC85-4E44-B411-8E9C3F9A0E64}" type="pres">
      <dgm:prSet presAssocID="{987C2537-438C-4731-8100-3BFF8ACBB443}" presName="hierChild5" presStyleCnt="0"/>
      <dgm:spPr/>
    </dgm:pt>
    <dgm:pt modelId="{2897EB0B-04A8-4A75-8713-3FE4BF7DC8FE}" type="pres">
      <dgm:prSet presAssocID="{7A98BF50-A028-4F25-96E9-F56BDF4BEA56}" presName="Name37" presStyleLbl="parChTrans1D4" presStyleIdx="21" presStyleCnt="24"/>
      <dgm:spPr/>
      <dgm:t>
        <a:bodyPr/>
        <a:lstStyle/>
        <a:p>
          <a:endParaRPr lang="es-ES"/>
        </a:p>
      </dgm:t>
    </dgm:pt>
    <dgm:pt modelId="{3802F7D0-BCD5-41EE-AE93-F67F35C19FD0}" type="pres">
      <dgm:prSet presAssocID="{B985EB1D-854C-4B79-A522-FA82D0A5FD14}" presName="hierRoot2" presStyleCnt="0">
        <dgm:presLayoutVars>
          <dgm:hierBranch val="init"/>
        </dgm:presLayoutVars>
      </dgm:prSet>
      <dgm:spPr/>
    </dgm:pt>
    <dgm:pt modelId="{501FCF09-0802-4A29-8FB5-AEFA081A712B}" type="pres">
      <dgm:prSet presAssocID="{B985EB1D-854C-4B79-A522-FA82D0A5FD14}" presName="rootComposite" presStyleCnt="0"/>
      <dgm:spPr/>
    </dgm:pt>
    <dgm:pt modelId="{F4642279-0FA6-4DC4-9C54-5493C7AA5A44}" type="pres">
      <dgm:prSet presAssocID="{B985EB1D-854C-4B79-A522-FA82D0A5FD14}" presName="rootText" presStyleLbl="node4" presStyleIdx="21" presStyleCnt="24" custScaleX="62239" custScaleY="18423" custLinFactY="-10918" custLinFactNeighborX="-48963" custLinFactNeighborY="-100000">
        <dgm:presLayoutVars>
          <dgm:chPref val="3"/>
        </dgm:presLayoutVars>
      </dgm:prSet>
      <dgm:spPr/>
      <dgm:t>
        <a:bodyPr/>
        <a:lstStyle/>
        <a:p>
          <a:endParaRPr lang="es-ES"/>
        </a:p>
      </dgm:t>
    </dgm:pt>
    <dgm:pt modelId="{25A5F01D-11C0-4186-8B87-54439514461C}" type="pres">
      <dgm:prSet presAssocID="{B985EB1D-854C-4B79-A522-FA82D0A5FD14}" presName="rootConnector" presStyleLbl="node4" presStyleIdx="21" presStyleCnt="24"/>
      <dgm:spPr/>
      <dgm:t>
        <a:bodyPr/>
        <a:lstStyle/>
        <a:p>
          <a:endParaRPr lang="es-ES"/>
        </a:p>
      </dgm:t>
    </dgm:pt>
    <dgm:pt modelId="{9038EC40-0526-4990-854A-A65A938C8859}" type="pres">
      <dgm:prSet presAssocID="{B985EB1D-854C-4B79-A522-FA82D0A5FD14}" presName="hierChild4" presStyleCnt="0"/>
      <dgm:spPr/>
    </dgm:pt>
    <dgm:pt modelId="{4D426636-091A-42C5-873F-173780BF8BDB}" type="pres">
      <dgm:prSet presAssocID="{F605D30B-6319-414F-820E-94A227B045F1}" presName="Name37" presStyleLbl="parChTrans1D4" presStyleIdx="22" presStyleCnt="24"/>
      <dgm:spPr/>
      <dgm:t>
        <a:bodyPr/>
        <a:lstStyle/>
        <a:p>
          <a:endParaRPr lang="es-ES"/>
        </a:p>
      </dgm:t>
    </dgm:pt>
    <dgm:pt modelId="{1519EFB5-E463-40F6-885A-37164A529862}" type="pres">
      <dgm:prSet presAssocID="{600B9394-84A5-470D-AD5F-3EE1C2C8A943}" presName="hierRoot2" presStyleCnt="0">
        <dgm:presLayoutVars>
          <dgm:hierBranch val="init"/>
        </dgm:presLayoutVars>
      </dgm:prSet>
      <dgm:spPr/>
    </dgm:pt>
    <dgm:pt modelId="{1FED7177-6AFB-489C-BC56-725F683A0AED}" type="pres">
      <dgm:prSet presAssocID="{600B9394-84A5-470D-AD5F-3EE1C2C8A943}" presName="rootComposite" presStyleCnt="0"/>
      <dgm:spPr/>
    </dgm:pt>
    <dgm:pt modelId="{4A8EBF71-C832-4902-9B02-1CC67D66CC09}" type="pres">
      <dgm:prSet presAssocID="{600B9394-84A5-470D-AD5F-3EE1C2C8A943}" presName="rootText" presStyleLbl="node4" presStyleIdx="22" presStyleCnt="24" custScaleY="21146" custLinFactY="-43262" custLinFactNeighborX="-48963" custLinFactNeighborY="-100000">
        <dgm:presLayoutVars>
          <dgm:chPref val="3"/>
        </dgm:presLayoutVars>
      </dgm:prSet>
      <dgm:spPr/>
      <dgm:t>
        <a:bodyPr/>
        <a:lstStyle/>
        <a:p>
          <a:endParaRPr lang="es-ES"/>
        </a:p>
      </dgm:t>
    </dgm:pt>
    <dgm:pt modelId="{E3CCF053-2C4E-4EE1-94E8-7D2C3F6E1BEB}" type="pres">
      <dgm:prSet presAssocID="{600B9394-84A5-470D-AD5F-3EE1C2C8A943}" presName="rootConnector" presStyleLbl="node4" presStyleIdx="22" presStyleCnt="24"/>
      <dgm:spPr/>
      <dgm:t>
        <a:bodyPr/>
        <a:lstStyle/>
        <a:p>
          <a:endParaRPr lang="es-ES"/>
        </a:p>
      </dgm:t>
    </dgm:pt>
    <dgm:pt modelId="{1F1FEAD2-D3A0-4DD4-BAC5-49B127CE9A52}" type="pres">
      <dgm:prSet presAssocID="{600B9394-84A5-470D-AD5F-3EE1C2C8A943}" presName="hierChild4" presStyleCnt="0"/>
      <dgm:spPr/>
    </dgm:pt>
    <dgm:pt modelId="{4EBACDC5-8C94-49E4-ADA3-A647BCEDB6D4}" type="pres">
      <dgm:prSet presAssocID="{3D2C57E3-5C88-46CC-B57A-FEB88FD41DAD}" presName="Name37" presStyleLbl="parChTrans1D4" presStyleIdx="23" presStyleCnt="24"/>
      <dgm:spPr/>
      <dgm:t>
        <a:bodyPr/>
        <a:lstStyle/>
        <a:p>
          <a:endParaRPr lang="es-ES"/>
        </a:p>
      </dgm:t>
    </dgm:pt>
    <dgm:pt modelId="{DB0998C6-4CB4-4DD5-8D7D-49695853B39E}" type="pres">
      <dgm:prSet presAssocID="{44BD1189-6342-4160-8EED-DDCECCD428E7}" presName="hierRoot2" presStyleCnt="0">
        <dgm:presLayoutVars>
          <dgm:hierBranch val="init"/>
        </dgm:presLayoutVars>
      </dgm:prSet>
      <dgm:spPr/>
    </dgm:pt>
    <dgm:pt modelId="{9312B777-CC3B-4BF9-9F0D-C43157ABBE60}" type="pres">
      <dgm:prSet presAssocID="{44BD1189-6342-4160-8EED-DDCECCD428E7}" presName="rootComposite" presStyleCnt="0"/>
      <dgm:spPr/>
    </dgm:pt>
    <dgm:pt modelId="{2EF482CD-4576-4ED4-85BC-8305F2D3DA65}" type="pres">
      <dgm:prSet presAssocID="{44BD1189-6342-4160-8EED-DDCECCD428E7}" presName="rootText" presStyleLbl="node4" presStyleIdx="23" presStyleCnt="24" custScaleX="81264" custScaleY="53734" custLinFactY="-80625" custLinFactNeighborX="-60173" custLinFactNeighborY="-100000">
        <dgm:presLayoutVars>
          <dgm:chPref val="3"/>
        </dgm:presLayoutVars>
      </dgm:prSet>
      <dgm:spPr/>
      <dgm:t>
        <a:bodyPr/>
        <a:lstStyle/>
        <a:p>
          <a:endParaRPr lang="es-ES"/>
        </a:p>
      </dgm:t>
    </dgm:pt>
    <dgm:pt modelId="{8E487458-C2A0-44BE-A9AD-E1D412893CBC}" type="pres">
      <dgm:prSet presAssocID="{44BD1189-6342-4160-8EED-DDCECCD428E7}" presName="rootConnector" presStyleLbl="node4" presStyleIdx="23" presStyleCnt="24"/>
      <dgm:spPr/>
      <dgm:t>
        <a:bodyPr/>
        <a:lstStyle/>
        <a:p>
          <a:endParaRPr lang="es-ES"/>
        </a:p>
      </dgm:t>
    </dgm:pt>
    <dgm:pt modelId="{CBD7C7AF-7606-4468-976D-DD713302A6B2}" type="pres">
      <dgm:prSet presAssocID="{44BD1189-6342-4160-8EED-DDCECCD428E7}" presName="hierChild4" presStyleCnt="0"/>
      <dgm:spPr/>
    </dgm:pt>
    <dgm:pt modelId="{68F6695C-BB46-47A2-A795-3CFC1D3307F9}" type="pres">
      <dgm:prSet presAssocID="{44BD1189-6342-4160-8EED-DDCECCD428E7}" presName="hierChild5" presStyleCnt="0"/>
      <dgm:spPr/>
    </dgm:pt>
    <dgm:pt modelId="{3C902021-0BEB-44C4-927C-339F80EA064A}" type="pres">
      <dgm:prSet presAssocID="{600B9394-84A5-470D-AD5F-3EE1C2C8A943}" presName="hierChild5" presStyleCnt="0"/>
      <dgm:spPr/>
    </dgm:pt>
    <dgm:pt modelId="{8CEEEA74-7D65-4264-8BE9-011399236D6B}" type="pres">
      <dgm:prSet presAssocID="{B985EB1D-854C-4B79-A522-FA82D0A5FD14}" presName="hierChild5" presStyleCnt="0"/>
      <dgm:spPr/>
    </dgm:pt>
    <dgm:pt modelId="{00050316-C994-48B0-B2F4-B4F7D46B4D55}" type="pres">
      <dgm:prSet presAssocID="{8F39958A-692A-4024-976E-A8395BDCF0B9}" presName="hierChild5" presStyleCnt="0"/>
      <dgm:spPr/>
    </dgm:pt>
    <dgm:pt modelId="{522CFBFC-5881-4549-9561-068A6A60CDD3}" type="pres">
      <dgm:prSet presAssocID="{28678466-2C34-4116-9391-2B08BCD31DC9}" presName="hierChild5" presStyleCnt="0"/>
      <dgm:spPr/>
    </dgm:pt>
    <dgm:pt modelId="{59532029-DCB9-40AE-AEF8-4AC991088C49}" type="pres">
      <dgm:prSet presAssocID="{AF6ABC2D-76A0-4BBA-AAD1-F3EF0D2DD2F4}" presName="hierChild3" presStyleCnt="0"/>
      <dgm:spPr/>
    </dgm:pt>
    <dgm:pt modelId="{6BDF8AA2-DD82-479F-AE0E-562966F89513}" type="pres">
      <dgm:prSet presAssocID="{9159B5CF-300A-48EA-BC53-0F57277AD2A7}" presName="Name111" presStyleLbl="parChTrans1D2" presStyleIdx="2" presStyleCnt="4"/>
      <dgm:spPr/>
      <dgm:t>
        <a:bodyPr/>
        <a:lstStyle/>
        <a:p>
          <a:endParaRPr lang="es-ES"/>
        </a:p>
      </dgm:t>
    </dgm:pt>
    <dgm:pt modelId="{2286AA42-CD9F-417F-9BDD-953522764DA0}" type="pres">
      <dgm:prSet presAssocID="{B10EBCD0-C0AE-4EA1-9247-04F702D55224}" presName="hierRoot3" presStyleCnt="0">
        <dgm:presLayoutVars>
          <dgm:hierBranch val="init"/>
        </dgm:presLayoutVars>
      </dgm:prSet>
      <dgm:spPr/>
    </dgm:pt>
    <dgm:pt modelId="{334336C8-B6D6-4F99-AEE5-F817960CA5C5}" type="pres">
      <dgm:prSet presAssocID="{B10EBCD0-C0AE-4EA1-9247-04F702D55224}" presName="rootComposite3" presStyleCnt="0"/>
      <dgm:spPr/>
    </dgm:pt>
    <dgm:pt modelId="{8F0E30F4-1977-4EDC-A2C1-5606F57416A8}" type="pres">
      <dgm:prSet presAssocID="{B10EBCD0-C0AE-4EA1-9247-04F702D55224}" presName="rootText3" presStyleLbl="asst1" presStyleIdx="0" presStyleCnt="2" custScaleX="65504" custScaleY="40393" custLinFactNeighborX="846" custLinFactNeighborY="-61000">
        <dgm:presLayoutVars>
          <dgm:chPref val="3"/>
        </dgm:presLayoutVars>
      </dgm:prSet>
      <dgm:spPr/>
      <dgm:t>
        <a:bodyPr/>
        <a:lstStyle/>
        <a:p>
          <a:endParaRPr lang="es-ES"/>
        </a:p>
      </dgm:t>
    </dgm:pt>
    <dgm:pt modelId="{51AF627C-ED8B-47CC-B335-9ABAC5EAC2C5}" type="pres">
      <dgm:prSet presAssocID="{B10EBCD0-C0AE-4EA1-9247-04F702D55224}" presName="rootConnector3" presStyleLbl="asst1" presStyleIdx="0" presStyleCnt="2"/>
      <dgm:spPr/>
      <dgm:t>
        <a:bodyPr/>
        <a:lstStyle/>
        <a:p>
          <a:endParaRPr lang="es-ES"/>
        </a:p>
      </dgm:t>
    </dgm:pt>
    <dgm:pt modelId="{71194A6E-759D-4865-B598-E5A18E900CEB}" type="pres">
      <dgm:prSet presAssocID="{B10EBCD0-C0AE-4EA1-9247-04F702D55224}" presName="hierChild6" presStyleCnt="0"/>
      <dgm:spPr/>
    </dgm:pt>
    <dgm:pt modelId="{C384BFE6-9DF4-4097-AAB4-FC3B1822A724}" type="pres">
      <dgm:prSet presAssocID="{B10EBCD0-C0AE-4EA1-9247-04F702D55224}" presName="hierChild7" presStyleCnt="0"/>
      <dgm:spPr/>
    </dgm:pt>
    <dgm:pt modelId="{BE3016A9-522A-49FA-8A05-34E3C6A6117F}" type="pres">
      <dgm:prSet presAssocID="{163D7C94-0104-42FE-81F3-F7DBFD989B2F}" presName="Name111" presStyleLbl="parChTrans1D2" presStyleIdx="3" presStyleCnt="4"/>
      <dgm:spPr/>
      <dgm:t>
        <a:bodyPr/>
        <a:lstStyle/>
        <a:p>
          <a:endParaRPr lang="es-ES"/>
        </a:p>
      </dgm:t>
    </dgm:pt>
    <dgm:pt modelId="{9929328F-89A8-45BB-833E-FA4018263C7D}" type="pres">
      <dgm:prSet presAssocID="{E16B2CA9-BDE5-47A0-A8E9-570F145416D6}" presName="hierRoot3" presStyleCnt="0">
        <dgm:presLayoutVars>
          <dgm:hierBranch val="init"/>
        </dgm:presLayoutVars>
      </dgm:prSet>
      <dgm:spPr/>
    </dgm:pt>
    <dgm:pt modelId="{9B51723D-6B1E-4076-BD39-3A7105A1CBA4}" type="pres">
      <dgm:prSet presAssocID="{E16B2CA9-BDE5-47A0-A8E9-570F145416D6}" presName="rootComposite3" presStyleCnt="0"/>
      <dgm:spPr/>
    </dgm:pt>
    <dgm:pt modelId="{2B6E81C8-46F1-4877-B684-40F490A6F40D}" type="pres">
      <dgm:prSet presAssocID="{E16B2CA9-BDE5-47A0-A8E9-570F145416D6}" presName="rootText3" presStyleLbl="asst1" presStyleIdx="1" presStyleCnt="2" custScaleX="88379" custScaleY="40393" custLinFactNeighborX="846" custLinFactNeighborY="-61000">
        <dgm:presLayoutVars>
          <dgm:chPref val="3"/>
        </dgm:presLayoutVars>
      </dgm:prSet>
      <dgm:spPr/>
      <dgm:t>
        <a:bodyPr/>
        <a:lstStyle/>
        <a:p>
          <a:endParaRPr lang="es-ES"/>
        </a:p>
      </dgm:t>
    </dgm:pt>
    <dgm:pt modelId="{A8FFCB10-3C77-4FB6-B7CC-AC88FA2BAE70}" type="pres">
      <dgm:prSet presAssocID="{E16B2CA9-BDE5-47A0-A8E9-570F145416D6}" presName="rootConnector3" presStyleLbl="asst1" presStyleIdx="1" presStyleCnt="2"/>
      <dgm:spPr/>
      <dgm:t>
        <a:bodyPr/>
        <a:lstStyle/>
        <a:p>
          <a:endParaRPr lang="es-ES"/>
        </a:p>
      </dgm:t>
    </dgm:pt>
    <dgm:pt modelId="{5BA2D93A-0C50-4DA6-8B75-5832E237A3C9}" type="pres">
      <dgm:prSet presAssocID="{E16B2CA9-BDE5-47A0-A8E9-570F145416D6}" presName="hierChild6" presStyleCnt="0"/>
      <dgm:spPr/>
    </dgm:pt>
    <dgm:pt modelId="{ACA8A7F9-199A-4922-A148-F927E06EE097}" type="pres">
      <dgm:prSet presAssocID="{E16B2CA9-BDE5-47A0-A8E9-570F145416D6}" presName="hierChild7" presStyleCnt="0"/>
      <dgm:spPr/>
    </dgm:pt>
  </dgm:ptLst>
  <dgm:cxnLst>
    <dgm:cxn modelId="{827D06C0-B8C6-4B11-A115-3646761B12FD}" srcId="{FAD776EC-B0D3-41E7-B7B9-4C6F0F28FD21}" destId="{5C928082-925E-4FFB-ADD2-3BC221B79E69}" srcOrd="2" destOrd="0" parTransId="{3BA40D6B-DEE0-4713-8B61-7ACC18D173EC}" sibTransId="{6BF5B3CA-0BE9-4250-9892-C61FE30EAA04}"/>
    <dgm:cxn modelId="{10B8F521-4B37-47AA-A107-9B0A29B5F4CD}" type="presOf" srcId="{676F4A2D-F7B3-4A1A-9EAD-15BD4171E8D7}" destId="{9571ECCB-CCB7-4440-8DBB-DCD2514DAE4F}" srcOrd="1" destOrd="0" presId="urn:microsoft.com/office/officeart/2005/8/layout/orgChart1"/>
    <dgm:cxn modelId="{66E34921-A9AB-40BD-84BB-3DCB6B44EB35}" type="presOf" srcId="{1EF68423-3AAA-49E2-AF35-45A8CC60C255}" destId="{88715CED-F858-453E-9D23-1CE854DF73AA}" srcOrd="0" destOrd="0" presId="urn:microsoft.com/office/officeart/2005/8/layout/orgChart1"/>
    <dgm:cxn modelId="{69E6C436-F0B7-4DE3-8B6E-730ACB83F32C}" srcId="{B985EB1D-854C-4B79-A522-FA82D0A5FD14}" destId="{600B9394-84A5-470D-AD5F-3EE1C2C8A943}" srcOrd="0" destOrd="0" parTransId="{F605D30B-6319-414F-820E-94A227B045F1}" sibTransId="{2B27B998-A60B-4278-9EFC-CAB20A709D76}"/>
    <dgm:cxn modelId="{A7DE603C-9AD6-4CA7-AA08-FBB098B4C258}" type="presOf" srcId="{D9025360-81D8-458A-9109-8B7461BF1E46}" destId="{0F03BAC0-F9DD-43B1-B50E-0FE1ED4E781E}" srcOrd="1" destOrd="0" presId="urn:microsoft.com/office/officeart/2005/8/layout/orgChart1"/>
    <dgm:cxn modelId="{D6DAE48F-534B-4393-9117-022BAAF84FEA}" type="presOf" srcId="{9159B5CF-300A-48EA-BC53-0F57277AD2A7}" destId="{6BDF8AA2-DD82-479F-AE0E-562966F89513}" srcOrd="0" destOrd="0" presId="urn:microsoft.com/office/officeart/2005/8/layout/orgChart1"/>
    <dgm:cxn modelId="{650D1CF7-7012-426D-8F5F-32A2CD513424}" type="presOf" srcId="{00B0D838-87EB-4893-9F0E-6DD00B117247}" destId="{8B96AF41-A8B7-4969-8B1E-C1E34FB594AA}" srcOrd="0" destOrd="0" presId="urn:microsoft.com/office/officeart/2005/8/layout/orgChart1"/>
    <dgm:cxn modelId="{80270DD3-21AC-4375-9564-8368D8D4E136}" type="presOf" srcId="{C5EBF221-4704-4E3A-B1B7-6E9B0FD5AD40}" destId="{64EC90C0-1BB0-4042-BA83-BEB508C862CC}" srcOrd="0" destOrd="0" presId="urn:microsoft.com/office/officeart/2005/8/layout/orgChart1"/>
    <dgm:cxn modelId="{9EE073FF-49F5-4159-B3EF-050ECE8FF9E1}" type="presOf" srcId="{5C928082-925E-4FFB-ADD2-3BC221B79E69}" destId="{51733D2B-1160-49CE-83D0-644C1E0B28E3}" srcOrd="0" destOrd="0" presId="urn:microsoft.com/office/officeart/2005/8/layout/orgChart1"/>
    <dgm:cxn modelId="{0DDB3732-A3B7-4B27-B6C4-713DC923DD69}" type="presOf" srcId="{7A98BF50-A028-4F25-96E9-F56BDF4BEA56}" destId="{2897EB0B-04A8-4A75-8713-3FE4BF7DC8FE}" srcOrd="0" destOrd="0" presId="urn:microsoft.com/office/officeart/2005/8/layout/orgChart1"/>
    <dgm:cxn modelId="{F411DA4C-86D6-4B39-82A6-467D66172EFB}" srcId="{69D8570B-CBFC-43F5-AF7F-F81D39CD2D39}" destId="{8C93EAAB-C548-48C3-8CEA-C563107BAF41}" srcOrd="0" destOrd="0" parTransId="{C9066F5B-3048-45DF-809E-DAB2CB2645DD}" sibTransId="{40FE1E26-8763-4BA8-BB4A-647B49E99CBA}"/>
    <dgm:cxn modelId="{B12EC0E2-EB81-48B0-9136-5EA2B1557F0A}" type="presOf" srcId="{4975CEBF-0B78-47A8-BF49-91AE446D98B3}" destId="{BF221251-A820-452E-825A-546B5302FE3D}" srcOrd="0" destOrd="0" presId="urn:microsoft.com/office/officeart/2005/8/layout/orgChart1"/>
    <dgm:cxn modelId="{ABC76B98-543A-471A-A598-8F6A08289AD0}" srcId="{8F39958A-692A-4024-976E-A8395BDCF0B9}" destId="{987C2537-438C-4731-8100-3BFF8ACBB443}" srcOrd="1" destOrd="0" parTransId="{9BFF6E29-3CD1-4FB5-8816-538DA2F8F884}" sibTransId="{F7CEB1F8-D4ED-473C-9B21-FC0D3D99A6D0}"/>
    <dgm:cxn modelId="{5FCCE2A8-A2DF-43C2-8506-1B85ECCCCB2F}" type="presOf" srcId="{9C37455D-D8BB-438C-8529-39D39120D562}" destId="{18970B17-BB57-435B-BDF8-648C9C6E3BC4}" srcOrd="0" destOrd="0" presId="urn:microsoft.com/office/officeart/2005/8/layout/orgChart1"/>
    <dgm:cxn modelId="{97243554-4357-44F5-9E64-ABB605015563}" type="presOf" srcId="{9BCD548E-3009-4AC8-990F-7E3C68A394E4}" destId="{AA0FF227-07D3-4E53-B9F4-0E66577BC252}" srcOrd="0" destOrd="0" presId="urn:microsoft.com/office/officeart/2005/8/layout/orgChart1"/>
    <dgm:cxn modelId="{94CF43ED-F696-4142-A8E9-CE0EE8A063C1}" type="presOf" srcId="{47A64271-4260-4D19-8441-8F2CB034520F}" destId="{164EC055-B1C3-427E-AEAC-E911587B86E8}" srcOrd="1" destOrd="0" presId="urn:microsoft.com/office/officeart/2005/8/layout/orgChart1"/>
    <dgm:cxn modelId="{32F49D4E-D917-4393-A224-78E64D7AF849}" type="presOf" srcId="{FE07316F-099E-45EC-9880-5492025C8ABD}" destId="{EF631246-A550-4C41-A603-DC102BDEBAF8}" srcOrd="0" destOrd="0" presId="urn:microsoft.com/office/officeart/2005/8/layout/orgChart1"/>
    <dgm:cxn modelId="{2652FEEB-EC32-48E6-BC4C-44E22A729FD0}" srcId="{05380364-F65E-4113-BD85-7125CEC2B52A}" destId="{AF6ABC2D-76A0-4BBA-AAD1-F3EF0D2DD2F4}" srcOrd="0" destOrd="0" parTransId="{16A6E1F6-FE41-4A15-B313-8FB3E52E61A8}" sibTransId="{C65EF0D6-FD37-4A8A-A2C0-EBC8FC759421}"/>
    <dgm:cxn modelId="{CFBB5988-0054-4ABE-B2BE-E27C079E08F4}" srcId="{A96D0BEE-3492-4846-A8E5-9EE5CFFF932A}" destId="{FE07316F-099E-45EC-9880-5492025C8ABD}" srcOrd="0" destOrd="0" parTransId="{FEBF88C1-3295-439C-8642-0376E6AD9D5F}" sibTransId="{93A00CBD-C364-4ECF-84D8-A5DA46F6305D}"/>
    <dgm:cxn modelId="{C3734E4F-C178-4578-A3FE-4790B7823A0E}" srcId="{AF6ABC2D-76A0-4BBA-AAD1-F3EF0D2DD2F4}" destId="{28678466-2C34-4116-9391-2B08BCD31DC9}" srcOrd="3" destOrd="0" parTransId="{D75EFCE0-8273-43C1-A3C4-5E8E3E749347}" sibTransId="{AAA395C3-E85A-4705-9652-D783A4E94EF3}"/>
    <dgm:cxn modelId="{F2044C97-828E-49C0-972F-B8CEBE675654}" type="presOf" srcId="{27EE5E36-255A-4FA7-889D-074122D49BD4}" destId="{D4B4EC16-1C0D-4E31-B3A5-9E7DB69252DD}" srcOrd="0" destOrd="0" presId="urn:microsoft.com/office/officeart/2005/8/layout/orgChart1"/>
    <dgm:cxn modelId="{5D44963F-69F1-4A8E-8A7A-56051C8F9489}" type="presOf" srcId="{F4EF1F99-573C-434B-A738-F239B5EEC809}" destId="{32EFA350-3398-42BA-A037-35ABD0602572}" srcOrd="0" destOrd="0" presId="urn:microsoft.com/office/officeart/2005/8/layout/orgChart1"/>
    <dgm:cxn modelId="{1C65EE19-2C5B-49D1-B60D-793DD1A3B444}" type="presOf" srcId="{1973CF70-CD79-4DBC-A05D-89AD98CA3163}" destId="{6A8FBEA0-846B-4D0C-BDFD-129ECD830E5C}" srcOrd="0" destOrd="0" presId="urn:microsoft.com/office/officeart/2005/8/layout/orgChart1"/>
    <dgm:cxn modelId="{E663B418-FEBD-46CC-BB88-CEF6FD49EA52}" type="presOf" srcId="{9BFF6E29-3CD1-4FB5-8816-538DA2F8F884}" destId="{11DC1485-D606-4DC7-9EBA-EA6AF548EFA5}" srcOrd="0" destOrd="0" presId="urn:microsoft.com/office/officeart/2005/8/layout/orgChart1"/>
    <dgm:cxn modelId="{0701D6A7-94BD-4DE8-B148-655A4C473A50}" srcId="{FAD776EC-B0D3-41E7-B7B9-4C6F0F28FD21}" destId="{D9025360-81D8-458A-9109-8B7461BF1E46}" srcOrd="0" destOrd="0" parTransId="{8DCA1413-0927-4CA2-B901-5DA8F3993A7A}" sibTransId="{B9FC6F65-E2F9-45FA-9E01-41CD933D9C05}"/>
    <dgm:cxn modelId="{0DEB8AD9-6880-45EF-869B-1DD12A2F55F7}" srcId="{600B9394-84A5-470D-AD5F-3EE1C2C8A943}" destId="{44BD1189-6342-4160-8EED-DDCECCD428E7}" srcOrd="0" destOrd="0" parTransId="{3D2C57E3-5C88-46CC-B57A-FEB88FD41DAD}" sibTransId="{B73EC779-53EC-4E28-B37F-78F5296C507B}"/>
    <dgm:cxn modelId="{BA2FBDD3-5ACF-4834-8C96-A494C2E9F91F}" type="presOf" srcId="{AF6ABC2D-76A0-4BBA-AAD1-F3EF0D2DD2F4}" destId="{B7FDF283-842E-498D-B1E3-1151FC0B5DD8}" srcOrd="0" destOrd="0" presId="urn:microsoft.com/office/officeart/2005/8/layout/orgChart1"/>
    <dgm:cxn modelId="{2225C6F9-2E5C-4CCF-8572-D7EFCD745154}" type="presOf" srcId="{600B9394-84A5-470D-AD5F-3EE1C2C8A943}" destId="{4A8EBF71-C832-4902-9B02-1CC67D66CC09}" srcOrd="0" destOrd="0" presId="urn:microsoft.com/office/officeart/2005/8/layout/orgChart1"/>
    <dgm:cxn modelId="{5E259699-6A88-4E92-8912-0513CE3C8BEE}" type="presOf" srcId="{7EF7DBEB-DCAE-400B-9FB8-3264E79D3A07}" destId="{E82D4369-BB46-4CEE-9D98-28F45EA6B9B5}" srcOrd="1" destOrd="0" presId="urn:microsoft.com/office/officeart/2005/8/layout/orgChart1"/>
    <dgm:cxn modelId="{70F32EDA-7844-4CE0-AAE0-C424613A9F82}" srcId="{1EF68423-3AAA-49E2-AF35-45A8CC60C255}" destId="{9CD55084-DD46-4C68-9A53-6901FECAE605}" srcOrd="3" destOrd="0" parTransId="{2D8A122C-5F31-4388-ACF3-937F7E122242}" sibTransId="{BD678950-DE88-4850-B97B-BB1E0754652A}"/>
    <dgm:cxn modelId="{FD16791C-8986-4DE7-90E9-E69B7141F29D}" type="presOf" srcId="{9CD55084-DD46-4C68-9A53-6901FECAE605}" destId="{B8075F1F-0D11-4663-A775-659DE4754788}" srcOrd="1" destOrd="0" presId="urn:microsoft.com/office/officeart/2005/8/layout/orgChart1"/>
    <dgm:cxn modelId="{9FDE84D2-4339-4A54-BD5F-385B81DD7BBE}" type="presOf" srcId="{80940ECD-62C4-4254-978F-A73FC8AEB246}" destId="{1071AD02-1950-476B-BDA7-E0D6CA993DC9}" srcOrd="0" destOrd="0" presId="urn:microsoft.com/office/officeart/2005/8/layout/orgChart1"/>
    <dgm:cxn modelId="{D4EF8094-1612-4905-A060-98B69B219F79}" type="presOf" srcId="{FE07316F-099E-45EC-9880-5492025C8ABD}" destId="{E5C8B313-6101-47CF-9ECD-852B73E85A27}" srcOrd="1" destOrd="0" presId="urn:microsoft.com/office/officeart/2005/8/layout/orgChart1"/>
    <dgm:cxn modelId="{D1253696-4C3D-4B2C-A552-AC30BCADE3ED}" type="presOf" srcId="{E437EDCF-EE63-4309-A044-D5DED66258B3}" destId="{CE56E36F-9F44-49EB-AAFF-2C6A06D965D9}" srcOrd="1" destOrd="0" presId="urn:microsoft.com/office/officeart/2005/8/layout/orgChart1"/>
    <dgm:cxn modelId="{00C7FEE4-05E0-4EF6-B26A-8874B51D7267}" type="presOf" srcId="{3D2C57E3-5C88-46CC-B57A-FEB88FD41DAD}" destId="{4EBACDC5-8C94-49E4-ADA3-A647BCEDB6D4}" srcOrd="0" destOrd="0" presId="urn:microsoft.com/office/officeart/2005/8/layout/orgChart1"/>
    <dgm:cxn modelId="{6E32C2A6-F54E-44D4-ACF1-4F4A9EB26D6A}" srcId="{483832AC-B3D0-47AC-B5EB-B88662222673}" destId="{A96D0BEE-3492-4846-A8E5-9EE5CFFF932A}" srcOrd="0" destOrd="0" parTransId="{9106D540-8756-460E-BA76-C6E704C678E5}" sibTransId="{C3678E05-3574-4007-8771-05D72DA2373D}"/>
    <dgm:cxn modelId="{06339C2D-AA04-4E68-A5BE-2DC25292A762}" srcId="{7EF7DBEB-DCAE-400B-9FB8-3264E79D3A07}" destId="{E437EDCF-EE63-4309-A044-D5DED66258B3}" srcOrd="0" destOrd="0" parTransId="{594DC9DC-DD57-48BA-8CB8-389EC78F63C3}" sibTransId="{B176978C-CBB6-453F-9FF2-A4C0C04DD503}"/>
    <dgm:cxn modelId="{E24E54D2-6726-4B86-BC1E-0A087C08DDF7}" type="presOf" srcId="{600B9394-84A5-470D-AD5F-3EE1C2C8A943}" destId="{E3CCF053-2C4E-4EE1-94E8-7D2C3F6E1BEB}" srcOrd="1" destOrd="0" presId="urn:microsoft.com/office/officeart/2005/8/layout/orgChart1"/>
    <dgm:cxn modelId="{A387803C-DC55-4044-AC3A-865633D2BAC4}" type="presOf" srcId="{8C93EAAB-C548-48C3-8CEA-C563107BAF41}" destId="{8DFD2F89-A1FA-4DBC-B96C-346380779C20}" srcOrd="1" destOrd="0" presId="urn:microsoft.com/office/officeart/2005/8/layout/orgChart1"/>
    <dgm:cxn modelId="{E79B98B9-21FB-498B-ACB4-BEB6351B512C}" srcId="{28678466-2C34-4116-9391-2B08BCD31DC9}" destId="{8F39958A-692A-4024-976E-A8395BDCF0B9}" srcOrd="0" destOrd="0" parTransId="{52C2F124-A733-4BEE-9226-18F6873EA169}" sibTransId="{0DC57E64-AB5A-4F90-A62F-D7F6C293A0A5}"/>
    <dgm:cxn modelId="{6CEC8A0E-7DAB-4994-A4BA-96C33004DAF1}" type="presOf" srcId="{5C928082-925E-4FFB-ADD2-3BC221B79E69}" destId="{4814838A-147B-484D-955A-7D0717E6BA52}" srcOrd="1" destOrd="0" presId="urn:microsoft.com/office/officeart/2005/8/layout/orgChart1"/>
    <dgm:cxn modelId="{D9C471C6-76E1-4B2F-AD51-3A6C5ABC190D}" srcId="{8F39958A-692A-4024-976E-A8395BDCF0B9}" destId="{B985EB1D-854C-4B79-A522-FA82D0A5FD14}" srcOrd="2" destOrd="0" parTransId="{7A98BF50-A028-4F25-96E9-F56BDF4BEA56}" sibTransId="{18190B84-4B6A-4A38-B325-AAEF74B3C89A}"/>
    <dgm:cxn modelId="{BE772436-ADE0-465E-8880-83B80F91A4E3}" type="presOf" srcId="{69D8570B-CBFC-43F5-AF7F-F81D39CD2D39}" destId="{FFAFC520-41D7-4A78-873F-39C03CFE16FF}" srcOrd="0" destOrd="0" presId="urn:microsoft.com/office/officeart/2005/8/layout/orgChart1"/>
    <dgm:cxn modelId="{E27B6725-CFFE-49AE-8566-9E6F60A4A3A6}" type="presOf" srcId="{05380364-F65E-4113-BD85-7125CEC2B52A}" destId="{BCF6E3CC-6165-4783-925E-4D2CA3AF6B29}" srcOrd="0" destOrd="0" presId="urn:microsoft.com/office/officeart/2005/8/layout/orgChart1"/>
    <dgm:cxn modelId="{407119DC-EA77-455E-BB87-2EBB5731E610}" type="presOf" srcId="{987C2537-438C-4731-8100-3BFF8ACBB443}" destId="{3FA5E201-408D-486C-BDF4-BD21CC50FFE1}" srcOrd="0" destOrd="0" presId="urn:microsoft.com/office/officeart/2005/8/layout/orgChart1"/>
    <dgm:cxn modelId="{687EDF17-EE97-4F41-8219-30F7C1599E16}" srcId="{FAD776EC-B0D3-41E7-B7B9-4C6F0F28FD21}" destId="{E7AD717C-0112-4769-BD0F-0FFEBE93F480}" srcOrd="6" destOrd="0" parTransId="{00B0D838-87EB-4893-9F0E-6DD00B117247}" sibTransId="{09F69267-FA35-4A92-A9F2-163D24A8E649}"/>
    <dgm:cxn modelId="{9DAED59E-2B6A-4B04-AF56-16AB69989A37}" type="presOf" srcId="{28678466-2C34-4116-9391-2B08BCD31DC9}" destId="{0AC715A7-1678-4DCD-8256-375EE8873D85}" srcOrd="1" destOrd="0" presId="urn:microsoft.com/office/officeart/2005/8/layout/orgChart1"/>
    <dgm:cxn modelId="{CF9EA314-5A60-4066-AFD4-E34EC4E628E1}" type="presOf" srcId="{2C414880-D31B-45AD-BB0B-67ABCECFC477}" destId="{BACE8E10-3598-4695-AE74-07A3E48E003D}" srcOrd="0" destOrd="0" presId="urn:microsoft.com/office/officeart/2005/8/layout/orgChart1"/>
    <dgm:cxn modelId="{FFDE479F-1AD0-40D0-B286-40B5A69FE2AD}" type="presOf" srcId="{A96D0BEE-3492-4846-A8E5-9EE5CFFF932A}" destId="{0B7C8D13-0126-43F3-9E76-735FEF8F5B6C}" srcOrd="0" destOrd="0" presId="urn:microsoft.com/office/officeart/2005/8/layout/orgChart1"/>
    <dgm:cxn modelId="{03345625-3923-4EDA-83F3-17E9B8EB85D6}" type="presOf" srcId="{2D8A122C-5F31-4388-ACF3-937F7E122242}" destId="{F0242D95-6176-4A0E-949C-83E495403FB2}" srcOrd="0" destOrd="0" presId="urn:microsoft.com/office/officeart/2005/8/layout/orgChart1"/>
    <dgm:cxn modelId="{9AD7D6B8-8D3D-4659-881B-FB09D6EE5529}" srcId="{AF6ABC2D-76A0-4BBA-AAD1-F3EF0D2DD2F4}" destId="{47A64271-4260-4D19-8441-8F2CB034520F}" srcOrd="2" destOrd="0" parTransId="{1453D773-86BD-4937-8D7E-F318F920A5D5}" sibTransId="{2A5D840C-AED5-4932-891F-30FDB8FC59BF}"/>
    <dgm:cxn modelId="{F767DBAE-0871-451A-B70D-D69C7296B40C}" type="presOf" srcId="{A4CD0122-62F0-46D6-AC38-39585A42F9CA}" destId="{DCCC153E-46B8-4A2B-B22A-861441E43B8E}" srcOrd="0" destOrd="0" presId="urn:microsoft.com/office/officeart/2005/8/layout/orgChart1"/>
    <dgm:cxn modelId="{A4721D20-2350-4BDF-8064-8231631945FF}" srcId="{1EF68423-3AAA-49E2-AF35-45A8CC60C255}" destId="{2C414880-D31B-45AD-BB0B-67ABCECFC477}" srcOrd="1" destOrd="0" parTransId="{9C37455D-D8BB-438C-8529-39D39120D562}" sibTransId="{906DAB1A-8636-4C54-B9CC-68C63FA11852}"/>
    <dgm:cxn modelId="{A5CBC4EB-C71B-42E3-8C93-40A3A88DBE6E}" type="presOf" srcId="{F53DE24F-5BAA-490C-AA26-8CA21FA9F638}" destId="{D9DFF414-B804-46EA-BC60-13E96BF92CF2}" srcOrd="0" destOrd="0" presId="urn:microsoft.com/office/officeart/2005/8/layout/orgChart1"/>
    <dgm:cxn modelId="{C285866A-BE08-42F5-87BE-5794867F3CBD}" type="presOf" srcId="{DAC0ADDB-C98E-4B46-9715-79D01E14EEAE}" destId="{4D6448AB-B1C7-418C-993F-2BD9B3BCA03B}" srcOrd="0" destOrd="0" presId="urn:microsoft.com/office/officeart/2005/8/layout/orgChart1"/>
    <dgm:cxn modelId="{2DE125CC-F2FE-464A-B15F-93014911DC8E}" srcId="{8F39958A-692A-4024-976E-A8395BDCF0B9}" destId="{483832AC-B3D0-47AC-B5EB-B88662222673}" srcOrd="0" destOrd="0" parTransId="{F4EF1F99-573C-434B-A738-F239B5EEC809}" sibTransId="{DF998717-1681-47D8-8A97-799AC7C8C0B5}"/>
    <dgm:cxn modelId="{BC429B9C-7835-4E6B-BFE6-AF8003C8E8DE}" srcId="{47A64271-4260-4D19-8441-8F2CB034520F}" destId="{1EF68423-3AAA-49E2-AF35-45A8CC60C255}" srcOrd="0" destOrd="0" parTransId="{CCC6AAF8-12F0-4C44-8986-0537E2A8B34F}" sibTransId="{6C50E7E8-59A8-4231-AB4D-39091ADE2FEE}"/>
    <dgm:cxn modelId="{EF7AD74F-ECF1-4F0F-B331-350C7FD027C6}" type="presOf" srcId="{676F4A2D-F7B3-4A1A-9EAD-15BD4171E8D7}" destId="{C9462647-CF57-45F9-B420-C4569A3C4A4E}" srcOrd="0" destOrd="0" presId="urn:microsoft.com/office/officeart/2005/8/layout/orgChart1"/>
    <dgm:cxn modelId="{F07C9CEE-0DAB-4302-B52C-4D532B9AB760}" type="presOf" srcId="{7B76EC1B-2FAF-42F7-86D0-6BE1D1A35E02}" destId="{57E8C84C-DBB4-48A9-8934-BD2882E36BEA}" srcOrd="0" destOrd="0" presId="urn:microsoft.com/office/officeart/2005/8/layout/orgChart1"/>
    <dgm:cxn modelId="{2B148AF5-291D-4853-BB0D-4F897A46E81E}" type="presOf" srcId="{FAD776EC-B0D3-41E7-B7B9-4C6F0F28FD21}" destId="{F18E877F-6227-4272-A0CB-7AB4881D8187}" srcOrd="0" destOrd="0" presId="urn:microsoft.com/office/officeart/2005/8/layout/orgChart1"/>
    <dgm:cxn modelId="{6D16144A-9288-4C42-BD6A-1C85753FA915}" type="presOf" srcId="{B2AF5AA7-FB34-45BC-BA9D-71A9BA1BC97F}" destId="{E375E200-FF5C-4556-B38F-98EC3DF7BA11}" srcOrd="0" destOrd="0" presId="urn:microsoft.com/office/officeart/2005/8/layout/orgChart1"/>
    <dgm:cxn modelId="{CB797E85-9C36-445B-B5C7-9A3300CC0E52}" srcId="{69D8570B-CBFC-43F5-AF7F-F81D39CD2D39}" destId="{F53DE24F-5BAA-490C-AA26-8CA21FA9F638}" srcOrd="2" destOrd="0" parTransId="{A4CD0122-62F0-46D6-AC38-39585A42F9CA}" sibTransId="{CA3611A1-B0B4-4992-B1AE-DB32078A02C2}"/>
    <dgm:cxn modelId="{5BFC3B9B-6A54-44BE-871F-3294525B2059}" type="presOf" srcId="{E437EDCF-EE63-4309-A044-D5DED66258B3}" destId="{48CB8149-AEB6-48CD-AF6C-E0194EDE0E4A}" srcOrd="0" destOrd="0" presId="urn:microsoft.com/office/officeart/2005/8/layout/orgChart1"/>
    <dgm:cxn modelId="{E7711C24-6ECE-4FB2-B22F-C436450608FB}" type="presOf" srcId="{FCC86746-DD2C-4D06-B669-131926AAA20F}" destId="{F6BA42A5-2CAE-4C17-8366-87CB7E1D0051}" srcOrd="0" destOrd="0" presId="urn:microsoft.com/office/officeart/2005/8/layout/orgChart1"/>
    <dgm:cxn modelId="{A6408DEF-1CF1-434B-AF75-2A1707205490}" type="presOf" srcId="{2373624D-FB1F-4633-9C10-7601DEC7E56D}" destId="{63D50DBD-88FD-47F2-B71D-61CD644031EA}" srcOrd="0" destOrd="0" presId="urn:microsoft.com/office/officeart/2005/8/layout/orgChart1"/>
    <dgm:cxn modelId="{3A73FEA0-1598-46AD-85D3-D37223C85953}" type="presOf" srcId="{2C414880-D31B-45AD-BB0B-67ABCECFC477}" destId="{CC6D1284-27C0-43DC-B211-6098ABE8D6A9}" srcOrd="1" destOrd="0" presId="urn:microsoft.com/office/officeart/2005/8/layout/orgChart1"/>
    <dgm:cxn modelId="{E54069EF-AE9A-43C3-A35F-518B8F85BF42}" type="presOf" srcId="{D9025360-81D8-458A-9109-8B7461BF1E46}" destId="{5E4A46A2-D0A4-464E-9D42-F0343FE2A5FA}" srcOrd="0" destOrd="0" presId="urn:microsoft.com/office/officeart/2005/8/layout/orgChart1"/>
    <dgm:cxn modelId="{59937017-489A-4973-BFD5-9B80ABCBF063}" type="presOf" srcId="{B10EBCD0-C0AE-4EA1-9247-04F702D55224}" destId="{51AF627C-ED8B-47CC-B335-9ABAC5EAC2C5}" srcOrd="1" destOrd="0" presId="urn:microsoft.com/office/officeart/2005/8/layout/orgChart1"/>
    <dgm:cxn modelId="{2B4E6BB1-2004-4F2A-BFD4-E7759958C79B}" type="presOf" srcId="{B985EB1D-854C-4B79-A522-FA82D0A5FD14}" destId="{F4642279-0FA6-4DC4-9C54-5493C7AA5A44}" srcOrd="0" destOrd="0" presId="urn:microsoft.com/office/officeart/2005/8/layout/orgChart1"/>
    <dgm:cxn modelId="{3264527C-C991-49EE-AAC6-A5789B70DDDB}" type="presOf" srcId="{9106D540-8756-460E-BA76-C6E704C678E5}" destId="{376D93C9-A6B6-4578-B9EC-E88ED35B17D8}" srcOrd="0" destOrd="0" presId="urn:microsoft.com/office/officeart/2005/8/layout/orgChart1"/>
    <dgm:cxn modelId="{61FDDD68-8AB8-475D-8E59-09F449122D5A}" srcId="{987C2537-438C-4731-8100-3BFF8ACBB443}" destId="{7EF7DBEB-DCAE-400B-9FB8-3264E79D3A07}" srcOrd="0" destOrd="0" parTransId="{2373624D-FB1F-4633-9C10-7601DEC7E56D}" sibTransId="{2093377E-549F-4A5C-8E45-6FD0527A604A}"/>
    <dgm:cxn modelId="{0AEE62AD-5C09-4C9E-8A2D-A8210F474864}" type="presOf" srcId="{47A64271-4260-4D19-8441-8F2CB034520F}" destId="{5F9FB3A5-621A-421A-B8D4-02A9A3B81B49}" srcOrd="0" destOrd="0" presId="urn:microsoft.com/office/officeart/2005/8/layout/orgChart1"/>
    <dgm:cxn modelId="{46A8BACA-0BD5-43CD-B6C1-0731841B49D3}" type="presOf" srcId="{BB977AD2-98D4-40A0-B433-334D56262F0A}" destId="{AC57FE5B-E490-4F7D-BAB1-6FC93CC64AFA}" srcOrd="0" destOrd="0" presId="urn:microsoft.com/office/officeart/2005/8/layout/orgChart1"/>
    <dgm:cxn modelId="{A4A89D9A-9139-4E4D-979B-31340A7612F2}" srcId="{69D8570B-CBFC-43F5-AF7F-F81D39CD2D39}" destId="{676F4A2D-F7B3-4A1A-9EAD-15BD4171E8D7}" srcOrd="1" destOrd="0" parTransId="{C5EBF221-4704-4E3A-B1B7-6E9B0FD5AD40}" sibTransId="{8CC3C2FE-DE59-4764-A378-EDC38C27C57D}"/>
    <dgm:cxn modelId="{567F29CA-9D6A-4171-ACFE-E6A08A6EACD6}" type="presOf" srcId="{A96D0BEE-3492-4846-A8E5-9EE5CFFF932A}" destId="{DC5DA817-455F-40FE-BC63-07DE9A05DCAE}" srcOrd="1" destOrd="0" presId="urn:microsoft.com/office/officeart/2005/8/layout/orgChart1"/>
    <dgm:cxn modelId="{63DE3779-BD94-440B-9BDC-764785F0E685}" type="presOf" srcId="{E7AD717C-0112-4769-BD0F-0FFEBE93F480}" destId="{B5C07DF8-369C-4F15-B89A-3CC0C5AF2B09}" srcOrd="1" destOrd="0" presId="urn:microsoft.com/office/officeart/2005/8/layout/orgChart1"/>
    <dgm:cxn modelId="{61DDE4B0-E303-43EA-BAAE-7713D9094CB6}" type="presOf" srcId="{8DCA1413-0927-4CA2-B901-5DA8F3993A7A}" destId="{DC2DA542-DC42-4978-8B14-EDCDB2F7D412}" srcOrd="0" destOrd="0" presId="urn:microsoft.com/office/officeart/2005/8/layout/orgChart1"/>
    <dgm:cxn modelId="{B683FA7E-32B5-468D-9E32-688B420748B8}" type="presOf" srcId="{E16B2CA9-BDE5-47A0-A8E9-570F145416D6}" destId="{2B6E81C8-46F1-4877-B684-40F490A6F40D}" srcOrd="0" destOrd="0" presId="urn:microsoft.com/office/officeart/2005/8/layout/orgChart1"/>
    <dgm:cxn modelId="{2C220928-C747-4C22-BADC-DCBF8965848A}" srcId="{FAD776EC-B0D3-41E7-B7B9-4C6F0F28FD21}" destId="{69281DC5-2760-4B00-82FD-319DCF2D1023}" srcOrd="4" destOrd="0" parTransId="{80940ECD-62C4-4254-978F-A73FC8AEB246}" sibTransId="{84D3F7BB-7E43-4B50-9350-5864DD8771FB}"/>
    <dgm:cxn modelId="{FD48FB80-2C97-4B7C-BAA3-4D9FA19D72AC}" type="presOf" srcId="{FAD776EC-B0D3-41E7-B7B9-4C6F0F28FD21}" destId="{61076D11-0D42-45B1-8C30-21CF1E0AEC89}" srcOrd="1" destOrd="0" presId="urn:microsoft.com/office/officeart/2005/8/layout/orgChart1"/>
    <dgm:cxn modelId="{37067530-7573-4AFE-8443-4774EB2DC5DD}" srcId="{FAD776EC-B0D3-41E7-B7B9-4C6F0F28FD21}" destId="{FCC86746-DD2C-4D06-B669-131926AAA20F}" srcOrd="5" destOrd="0" parTransId="{B2AF5AA7-FB34-45BC-BA9D-71A9BA1BC97F}" sibTransId="{B3871F32-F933-459E-BD37-B4E1978E181B}"/>
    <dgm:cxn modelId="{E4615F7D-D257-4CBB-A5FF-65E0247BC705}" type="presOf" srcId="{E7AD717C-0112-4769-BD0F-0FFEBE93F480}" destId="{7F896A22-0E8F-4A9C-8191-7A30EC102BEF}" srcOrd="0" destOrd="0" presId="urn:microsoft.com/office/officeart/2005/8/layout/orgChart1"/>
    <dgm:cxn modelId="{4DBF0334-1EE2-4228-91CC-2411CC527235}" type="presOf" srcId="{69D8570B-CBFC-43F5-AF7F-F81D39CD2D39}" destId="{0C94F8E9-CE0A-4675-966D-7B1415D11D06}" srcOrd="1" destOrd="0" presId="urn:microsoft.com/office/officeart/2005/8/layout/orgChart1"/>
    <dgm:cxn modelId="{A5BACECE-09F2-4C3D-B0D5-D535394A04B1}" srcId="{47A64271-4260-4D19-8441-8F2CB034520F}" destId="{FAD776EC-B0D3-41E7-B7B9-4C6F0F28FD21}" srcOrd="1" destOrd="0" parTransId="{DAC0ADDB-C98E-4B46-9715-79D01E14EEAE}" sibTransId="{BD5E9538-C8D3-4986-80B4-5FEE19F08A6E}"/>
    <dgm:cxn modelId="{B7469656-E194-4E33-B0E1-75A74C7E614D}" type="presOf" srcId="{69281DC5-2760-4B00-82FD-319DCF2D1023}" destId="{E3E28186-C8AC-4F1D-93AF-BA7B30C005FB}" srcOrd="1" destOrd="0" presId="urn:microsoft.com/office/officeart/2005/8/layout/orgChart1"/>
    <dgm:cxn modelId="{921C46A6-7595-4ADB-A89B-E12DE2AF0F60}" type="presOf" srcId="{163D7C94-0104-42FE-81F3-F7DBFD989B2F}" destId="{BE3016A9-522A-49FA-8A05-34E3C6A6117F}" srcOrd="0" destOrd="0" presId="urn:microsoft.com/office/officeart/2005/8/layout/orgChart1"/>
    <dgm:cxn modelId="{BDA30C67-1D36-42EA-BA93-74FDC88A053C}" type="presOf" srcId="{FEBF88C1-3295-439C-8642-0376E6AD9D5F}" destId="{A4607936-6012-4BAC-A556-07A79A62641C}" srcOrd="0" destOrd="0" presId="urn:microsoft.com/office/officeart/2005/8/layout/orgChart1"/>
    <dgm:cxn modelId="{946034E5-2BA0-4A7F-81F6-DBFDC38898E9}" type="presOf" srcId="{7EF7DBEB-DCAE-400B-9FB8-3264E79D3A07}" destId="{FBE63064-ABAB-41D8-8FAA-9950ED45F60C}" srcOrd="0" destOrd="0" presId="urn:microsoft.com/office/officeart/2005/8/layout/orgChart1"/>
    <dgm:cxn modelId="{9F6E42DE-7684-46A3-976B-DA9101FA9ED7}" type="presOf" srcId="{B10EBCD0-C0AE-4EA1-9247-04F702D55224}" destId="{8F0E30F4-1977-4EDC-A2C1-5606F57416A8}" srcOrd="0" destOrd="0" presId="urn:microsoft.com/office/officeart/2005/8/layout/orgChart1"/>
    <dgm:cxn modelId="{2D9AED59-4DAE-4A14-9B0C-4B34FB63140F}" srcId="{FAD776EC-B0D3-41E7-B7B9-4C6F0F28FD21}" destId="{F78DF599-A8E6-4689-A667-1C9A5D51E9DF}" srcOrd="1" destOrd="0" parTransId="{BB977AD2-98D4-40A0-B433-334D56262F0A}" sibTransId="{9FADC110-7BC5-4F44-AAC9-29B220AE38C0}"/>
    <dgm:cxn modelId="{AF929E34-6E90-4EC2-8CC3-9A7917447E0B}" srcId="{1EF68423-3AAA-49E2-AF35-45A8CC60C255}" destId="{1973CF70-CD79-4DBC-A05D-89AD98CA3163}" srcOrd="2" destOrd="0" parTransId="{89159725-7476-4F5F-8133-B0C4C4408DE5}" sibTransId="{097CE02B-1609-407A-BAD5-963747E81F01}"/>
    <dgm:cxn modelId="{41BAE82D-F9D3-4B21-BA97-6E87D74DD70A}" srcId="{987C2537-438C-4731-8100-3BFF8ACBB443}" destId="{69D8570B-CBFC-43F5-AF7F-F81D39CD2D39}" srcOrd="1" destOrd="0" parTransId="{4975CEBF-0B78-47A8-BF49-91AE446D98B3}" sibTransId="{55383BE1-8E8B-484D-8EDF-54DBAAC9061E}"/>
    <dgm:cxn modelId="{A1BDE659-0C8F-4751-85A4-D27C115910D0}" type="presOf" srcId="{69281DC5-2760-4B00-82FD-319DCF2D1023}" destId="{FCBD07C7-A9E6-4144-B948-648D03343A18}" srcOrd="0" destOrd="0" presId="urn:microsoft.com/office/officeart/2005/8/layout/orgChart1"/>
    <dgm:cxn modelId="{B620004A-7738-45A1-A832-57C2FDC7507B}" type="presOf" srcId="{3BA40D6B-DEE0-4713-8B61-7ACC18D173EC}" destId="{015757E5-B664-4CA6-88BA-FA84D245FEE8}" srcOrd="0" destOrd="0" presId="urn:microsoft.com/office/officeart/2005/8/layout/orgChart1"/>
    <dgm:cxn modelId="{D585FC0B-8500-4A02-8C10-6B3725730146}" type="presOf" srcId="{D75EFCE0-8273-43C1-A3C4-5E8E3E749347}" destId="{D9CBF131-87A0-4A76-AC0C-AE6B56CC3377}" srcOrd="0" destOrd="0" presId="urn:microsoft.com/office/officeart/2005/8/layout/orgChart1"/>
    <dgm:cxn modelId="{3EE656BF-B56B-4336-812B-9FCC4F2CCDAB}" type="presOf" srcId="{CCC6AAF8-12F0-4C44-8986-0537E2A8B34F}" destId="{6961D348-AB30-4455-B47F-AC2B72A16B25}" srcOrd="0" destOrd="0" presId="urn:microsoft.com/office/officeart/2005/8/layout/orgChart1"/>
    <dgm:cxn modelId="{B397D3C4-74E7-4A03-AF7D-268C086AAF36}" type="presOf" srcId="{E16B2CA9-BDE5-47A0-A8E9-570F145416D6}" destId="{A8FFCB10-3C77-4FB6-B7CC-AC88FA2BAE70}" srcOrd="1" destOrd="0" presId="urn:microsoft.com/office/officeart/2005/8/layout/orgChart1"/>
    <dgm:cxn modelId="{E5232EF1-EAC2-42CC-9C00-EDF31F874695}" type="presOf" srcId="{8C93EAAB-C548-48C3-8CEA-C563107BAF41}" destId="{550AD7AC-EE2B-41D6-BE5A-5DBFC1F5385A}" srcOrd="0" destOrd="0" presId="urn:microsoft.com/office/officeart/2005/8/layout/orgChart1"/>
    <dgm:cxn modelId="{2B2D5BB7-8864-4C06-81C7-32C332BCFC42}" type="presOf" srcId="{483832AC-B3D0-47AC-B5EB-B88662222673}" destId="{4EE1B37E-B2BC-47C0-92B4-C36BA2E1C891}" srcOrd="1" destOrd="0" presId="urn:microsoft.com/office/officeart/2005/8/layout/orgChart1"/>
    <dgm:cxn modelId="{9B155694-D8A9-4832-840C-8BBF3E6356AA}" type="presOf" srcId="{987C2537-438C-4731-8100-3BFF8ACBB443}" destId="{E65648A8-4423-4EAC-835E-A3C1E3D1AC52}" srcOrd="1" destOrd="0" presId="urn:microsoft.com/office/officeart/2005/8/layout/orgChart1"/>
    <dgm:cxn modelId="{E2FEFCDA-C03E-4C85-85FB-878D16F41C84}" type="presOf" srcId="{F78DF599-A8E6-4689-A667-1C9A5D51E9DF}" destId="{423E7180-DE22-4340-94F0-E0B49834E853}" srcOrd="1" destOrd="0" presId="urn:microsoft.com/office/officeart/2005/8/layout/orgChart1"/>
    <dgm:cxn modelId="{E6723F8D-A39D-4D0C-B382-B7C015314147}" type="presOf" srcId="{88BC199D-477C-4BA3-9B3A-019A69694A8E}" destId="{F9963842-C8DB-4364-A4A3-A4A193353858}" srcOrd="1" destOrd="0" presId="urn:microsoft.com/office/officeart/2005/8/layout/orgChart1"/>
    <dgm:cxn modelId="{0CE03CF3-A678-4597-BFC3-E5111A50B981}" type="presOf" srcId="{9CD55084-DD46-4C68-9A53-6901FECAE605}" destId="{C9DD9C9B-A705-4FB7-907C-AF5BF3F51C58}" srcOrd="0" destOrd="0" presId="urn:microsoft.com/office/officeart/2005/8/layout/orgChart1"/>
    <dgm:cxn modelId="{488BDF63-BB41-421B-B3C2-B914641CC39A}" type="presOf" srcId="{28678466-2C34-4116-9391-2B08BCD31DC9}" destId="{65E1192F-B200-49B4-9C7B-79F5A56C51D3}" srcOrd="0" destOrd="0" presId="urn:microsoft.com/office/officeart/2005/8/layout/orgChart1"/>
    <dgm:cxn modelId="{431E9C57-2B4E-48F4-A3C3-21E98AD747B3}" type="presOf" srcId="{44BD1189-6342-4160-8EED-DDCECCD428E7}" destId="{2EF482CD-4576-4ED4-85BC-8305F2D3DA65}" srcOrd="0" destOrd="0" presId="urn:microsoft.com/office/officeart/2005/8/layout/orgChart1"/>
    <dgm:cxn modelId="{419340D2-6CB3-4ABB-8063-F6C6A36C7B53}" type="presOf" srcId="{F605D30B-6319-414F-820E-94A227B045F1}" destId="{4D426636-091A-42C5-873F-173780BF8BDB}" srcOrd="0" destOrd="0" presId="urn:microsoft.com/office/officeart/2005/8/layout/orgChart1"/>
    <dgm:cxn modelId="{1A473AE2-D230-4D48-9ED5-63BD418E5784}" type="presOf" srcId="{F78DF599-A8E6-4689-A667-1C9A5D51E9DF}" destId="{0722E2BE-B650-44D0-8A6B-5967FE16346D}" srcOrd="0" destOrd="0" presId="urn:microsoft.com/office/officeart/2005/8/layout/orgChart1"/>
    <dgm:cxn modelId="{4082D25E-E9D6-42F6-BF1B-86134CFEC4F5}" type="presOf" srcId="{C9066F5B-3048-45DF-809E-DAB2CB2645DD}" destId="{E507E2BD-EBD0-4EF7-A0A5-836B837F9634}" srcOrd="0" destOrd="0" presId="urn:microsoft.com/office/officeart/2005/8/layout/orgChart1"/>
    <dgm:cxn modelId="{E8C58B42-F333-487A-B4AF-1877B686A44E}" srcId="{1EF68423-3AAA-49E2-AF35-45A8CC60C255}" destId="{88BC199D-477C-4BA3-9B3A-019A69694A8E}" srcOrd="0" destOrd="0" parTransId="{7B76EC1B-2FAF-42F7-86D0-6BE1D1A35E02}" sibTransId="{C86F5E9E-0338-4B19-99C5-072EA6E14F6D}"/>
    <dgm:cxn modelId="{CFA95AFA-9191-4DFC-B100-70F04B214097}" type="presOf" srcId="{88BC199D-477C-4BA3-9B3A-019A69694A8E}" destId="{BFADD874-B886-4509-B848-6193F557DEA3}" srcOrd="0" destOrd="0" presId="urn:microsoft.com/office/officeart/2005/8/layout/orgChart1"/>
    <dgm:cxn modelId="{C3E1BDE8-AAD7-4F31-A3E3-012DAD68FF14}" type="presOf" srcId="{FCC86746-DD2C-4D06-B669-131926AAA20F}" destId="{9F7509FD-7969-4D0C-9DD8-90E1CE8D3ED8}" srcOrd="1" destOrd="0" presId="urn:microsoft.com/office/officeart/2005/8/layout/orgChart1"/>
    <dgm:cxn modelId="{B513271A-1618-4F7B-ABC9-3BDCEAAD5457}" type="presOf" srcId="{9BCD548E-3009-4AC8-990F-7E3C68A394E4}" destId="{66DCCD18-C420-4823-8AF9-6B8FFC360335}" srcOrd="1" destOrd="0" presId="urn:microsoft.com/office/officeart/2005/8/layout/orgChart1"/>
    <dgm:cxn modelId="{D5625B46-45B2-44CB-A8AF-CC6E8FBBD10F}" type="presOf" srcId="{44BD1189-6342-4160-8EED-DDCECCD428E7}" destId="{8E487458-C2A0-44BE-A9AD-E1D412893CBC}" srcOrd="1" destOrd="0" presId="urn:microsoft.com/office/officeart/2005/8/layout/orgChart1"/>
    <dgm:cxn modelId="{2B46E25D-3517-4F8F-B53A-8CB5003177A3}" type="presOf" srcId="{1453D773-86BD-4937-8D7E-F318F920A5D5}" destId="{FE009B06-4FC6-4BA9-BAB2-195DA96048C9}" srcOrd="0" destOrd="0" presId="urn:microsoft.com/office/officeart/2005/8/layout/orgChart1"/>
    <dgm:cxn modelId="{CB391902-F3FF-448C-816D-E713895B5C11}" type="presOf" srcId="{AF6ABC2D-76A0-4BBA-AAD1-F3EF0D2DD2F4}" destId="{82831579-0BF8-4B4A-B7CB-F5A52A6084C6}" srcOrd="1" destOrd="0" presId="urn:microsoft.com/office/officeart/2005/8/layout/orgChart1"/>
    <dgm:cxn modelId="{06C886E6-5432-4259-B2E0-A0A852896B57}" type="presOf" srcId="{52C2F124-A733-4BEE-9226-18F6873EA169}" destId="{3AE4C1B9-BF57-4927-A4BC-1DB8AA9F73BF}" srcOrd="0" destOrd="0" presId="urn:microsoft.com/office/officeart/2005/8/layout/orgChart1"/>
    <dgm:cxn modelId="{C596AD1F-2135-4CA2-AB88-18AFFD81A9E0}" type="presOf" srcId="{F53DE24F-5BAA-490C-AA26-8CA21FA9F638}" destId="{50E81ADB-927C-47E3-8B71-4E2F5FF96569}" srcOrd="1" destOrd="0" presId="urn:microsoft.com/office/officeart/2005/8/layout/orgChart1"/>
    <dgm:cxn modelId="{C4B2AF8E-1599-4AF7-BA3F-3236E08CDDDF}" type="presOf" srcId="{8F39958A-692A-4024-976E-A8395BDCF0B9}" destId="{51198BDB-7F5E-4B3E-99A8-FD23E509496D}" srcOrd="0" destOrd="0" presId="urn:microsoft.com/office/officeart/2005/8/layout/orgChart1"/>
    <dgm:cxn modelId="{5190C2E5-29F3-408F-9C96-838DD4DD2A10}" type="presOf" srcId="{594DC9DC-DD57-48BA-8CB8-389EC78F63C3}" destId="{0E425DBD-77EE-47F2-BDCC-340079E692AC}" srcOrd="0" destOrd="0" presId="urn:microsoft.com/office/officeart/2005/8/layout/orgChart1"/>
    <dgm:cxn modelId="{5A73C7B7-E543-4CE1-B92B-094447D40A9E}" type="presOf" srcId="{89159725-7476-4F5F-8133-B0C4C4408DE5}" destId="{A6D4BE04-7AA6-4429-B345-56DF399AD930}" srcOrd="0" destOrd="0" presId="urn:microsoft.com/office/officeart/2005/8/layout/orgChart1"/>
    <dgm:cxn modelId="{0F5289F7-BD01-47BB-8D42-910293CE4ED3}" type="presOf" srcId="{483832AC-B3D0-47AC-B5EB-B88662222673}" destId="{E9212FED-0C35-4621-973F-B0D17612D612}" srcOrd="0" destOrd="0" presId="urn:microsoft.com/office/officeart/2005/8/layout/orgChart1"/>
    <dgm:cxn modelId="{B12A4BDE-B6B3-45D7-9775-E9D4DC473AC2}" type="presOf" srcId="{8F39958A-692A-4024-976E-A8395BDCF0B9}" destId="{21DF31E0-4605-44B4-8930-F34AA707FB80}" srcOrd="1" destOrd="0" presId="urn:microsoft.com/office/officeart/2005/8/layout/orgChart1"/>
    <dgm:cxn modelId="{B97C2403-3CC3-456E-A67D-DBCD568F179D}" srcId="{AF6ABC2D-76A0-4BBA-AAD1-F3EF0D2DD2F4}" destId="{E16B2CA9-BDE5-47A0-A8E9-570F145416D6}" srcOrd="1" destOrd="0" parTransId="{163D7C94-0104-42FE-81F3-F7DBFD989B2F}" sibTransId="{788F9107-919B-487E-B459-A9ADD338B142}"/>
    <dgm:cxn modelId="{932C2908-06AF-43C1-8BF2-8E421B73415B}" type="presOf" srcId="{1EF68423-3AAA-49E2-AF35-45A8CC60C255}" destId="{5FDB21EF-DAF7-4203-AC09-7272C7CC5DAB}" srcOrd="1" destOrd="0" presId="urn:microsoft.com/office/officeart/2005/8/layout/orgChart1"/>
    <dgm:cxn modelId="{E31406DB-F0B8-4CAF-ADCD-7C8477D11882}" srcId="{AF6ABC2D-76A0-4BBA-AAD1-F3EF0D2DD2F4}" destId="{B10EBCD0-C0AE-4EA1-9247-04F702D55224}" srcOrd="0" destOrd="0" parTransId="{9159B5CF-300A-48EA-BC53-0F57277AD2A7}" sibTransId="{D1FB6E48-EFE1-406A-9D4C-F6841016F317}"/>
    <dgm:cxn modelId="{D049ED54-3201-47F0-9312-D1CD384EBF24}" type="presOf" srcId="{1973CF70-CD79-4DBC-A05D-89AD98CA3163}" destId="{14936A9E-4BE4-4D92-813A-C2EF3677A54B}" srcOrd="1" destOrd="0" presId="urn:microsoft.com/office/officeart/2005/8/layout/orgChart1"/>
    <dgm:cxn modelId="{A81FF456-9D16-4536-AE69-1F06ADE5E806}" type="presOf" srcId="{B985EB1D-854C-4B79-A522-FA82D0A5FD14}" destId="{25A5F01D-11C0-4186-8B87-54439514461C}" srcOrd="1" destOrd="0" presId="urn:microsoft.com/office/officeart/2005/8/layout/orgChart1"/>
    <dgm:cxn modelId="{3B6CCD3A-14DE-40C5-A76B-69593170CFDA}" srcId="{FAD776EC-B0D3-41E7-B7B9-4C6F0F28FD21}" destId="{9BCD548E-3009-4AC8-990F-7E3C68A394E4}" srcOrd="3" destOrd="0" parTransId="{27EE5E36-255A-4FA7-889D-074122D49BD4}" sibTransId="{0F8EE519-D751-40ED-A9BB-FF8FD4271604}"/>
    <dgm:cxn modelId="{80274DCF-BF48-442B-B2BE-93CA3D4C7749}" type="presParOf" srcId="{BCF6E3CC-6165-4783-925E-4D2CA3AF6B29}" destId="{E4705DA3-F770-481E-8DA3-292C044B81D5}" srcOrd="0" destOrd="0" presId="urn:microsoft.com/office/officeart/2005/8/layout/orgChart1"/>
    <dgm:cxn modelId="{625C25DA-5AA0-4E87-A25D-DAC37C526770}" type="presParOf" srcId="{E4705DA3-F770-481E-8DA3-292C044B81D5}" destId="{5E0D87ED-AC45-4246-86E6-CFF3AD6A9702}" srcOrd="0" destOrd="0" presId="urn:microsoft.com/office/officeart/2005/8/layout/orgChart1"/>
    <dgm:cxn modelId="{6A7BEE69-B79D-4460-B0B4-AFB559A3C0EF}" type="presParOf" srcId="{5E0D87ED-AC45-4246-86E6-CFF3AD6A9702}" destId="{B7FDF283-842E-498D-B1E3-1151FC0B5DD8}" srcOrd="0" destOrd="0" presId="urn:microsoft.com/office/officeart/2005/8/layout/orgChart1"/>
    <dgm:cxn modelId="{2DB21927-788B-448A-8128-6F8A730C3AB7}" type="presParOf" srcId="{5E0D87ED-AC45-4246-86E6-CFF3AD6A9702}" destId="{82831579-0BF8-4B4A-B7CB-F5A52A6084C6}" srcOrd="1" destOrd="0" presId="urn:microsoft.com/office/officeart/2005/8/layout/orgChart1"/>
    <dgm:cxn modelId="{D465BF02-AE6B-42DF-8043-F39FB5B0F8B0}" type="presParOf" srcId="{E4705DA3-F770-481E-8DA3-292C044B81D5}" destId="{B62A89C4-76EE-4998-B3BC-B89AC92F0A16}" srcOrd="1" destOrd="0" presId="urn:microsoft.com/office/officeart/2005/8/layout/orgChart1"/>
    <dgm:cxn modelId="{6B75D08B-6B9C-4E4A-9C8E-E5BF1D638172}" type="presParOf" srcId="{B62A89C4-76EE-4998-B3BC-B89AC92F0A16}" destId="{FE009B06-4FC6-4BA9-BAB2-195DA96048C9}" srcOrd="0" destOrd="0" presId="urn:microsoft.com/office/officeart/2005/8/layout/orgChart1"/>
    <dgm:cxn modelId="{07D23ABE-B997-4567-A369-26AE97B18503}" type="presParOf" srcId="{B62A89C4-76EE-4998-B3BC-B89AC92F0A16}" destId="{AEAA88D4-F727-473B-9884-5FF049515BED}" srcOrd="1" destOrd="0" presId="urn:microsoft.com/office/officeart/2005/8/layout/orgChart1"/>
    <dgm:cxn modelId="{B2A1948B-5096-466B-B620-4847F7232CE2}" type="presParOf" srcId="{AEAA88D4-F727-473B-9884-5FF049515BED}" destId="{B710DCAF-5B31-4778-9689-EDE329AAB0F0}" srcOrd="0" destOrd="0" presId="urn:microsoft.com/office/officeart/2005/8/layout/orgChart1"/>
    <dgm:cxn modelId="{57FC56CF-D12F-481C-84BC-123218B84219}" type="presParOf" srcId="{B710DCAF-5B31-4778-9689-EDE329AAB0F0}" destId="{5F9FB3A5-621A-421A-B8D4-02A9A3B81B49}" srcOrd="0" destOrd="0" presId="urn:microsoft.com/office/officeart/2005/8/layout/orgChart1"/>
    <dgm:cxn modelId="{A74ABD1F-4C01-48AE-99BE-722B4F5700E4}" type="presParOf" srcId="{B710DCAF-5B31-4778-9689-EDE329AAB0F0}" destId="{164EC055-B1C3-427E-AEAC-E911587B86E8}" srcOrd="1" destOrd="0" presId="urn:microsoft.com/office/officeart/2005/8/layout/orgChart1"/>
    <dgm:cxn modelId="{51258A18-5572-417B-9664-35C8F48EF6AD}" type="presParOf" srcId="{AEAA88D4-F727-473B-9884-5FF049515BED}" destId="{4956D065-9C7F-4933-AAAD-DD16A3595F6E}" srcOrd="1" destOrd="0" presId="urn:microsoft.com/office/officeart/2005/8/layout/orgChart1"/>
    <dgm:cxn modelId="{7881A922-85FE-4690-9DFC-9BC75865875C}" type="presParOf" srcId="{4956D065-9C7F-4933-AAAD-DD16A3595F6E}" destId="{6961D348-AB30-4455-B47F-AC2B72A16B25}" srcOrd="0" destOrd="0" presId="urn:microsoft.com/office/officeart/2005/8/layout/orgChart1"/>
    <dgm:cxn modelId="{0DCB8424-8430-4B06-A486-24E3227F8FCE}" type="presParOf" srcId="{4956D065-9C7F-4933-AAAD-DD16A3595F6E}" destId="{3FE89772-2E52-4E3B-AE63-092A170FFEB7}" srcOrd="1" destOrd="0" presId="urn:microsoft.com/office/officeart/2005/8/layout/orgChart1"/>
    <dgm:cxn modelId="{433B0F6B-4DB6-4A9C-ACB9-A8ABF879535E}" type="presParOf" srcId="{3FE89772-2E52-4E3B-AE63-092A170FFEB7}" destId="{0FA98342-9BBB-4C4C-9742-9C9ED3E16130}" srcOrd="0" destOrd="0" presId="urn:microsoft.com/office/officeart/2005/8/layout/orgChart1"/>
    <dgm:cxn modelId="{4FD223C5-F16C-42EF-ACCB-AE114579F62A}" type="presParOf" srcId="{0FA98342-9BBB-4C4C-9742-9C9ED3E16130}" destId="{88715CED-F858-453E-9D23-1CE854DF73AA}" srcOrd="0" destOrd="0" presId="urn:microsoft.com/office/officeart/2005/8/layout/orgChart1"/>
    <dgm:cxn modelId="{04F4EFB7-263A-4643-AF42-AA529C3A3EA0}" type="presParOf" srcId="{0FA98342-9BBB-4C4C-9742-9C9ED3E16130}" destId="{5FDB21EF-DAF7-4203-AC09-7272C7CC5DAB}" srcOrd="1" destOrd="0" presId="urn:microsoft.com/office/officeart/2005/8/layout/orgChart1"/>
    <dgm:cxn modelId="{8CE7CA9C-4FE1-4CF4-B91E-FE13C99FD2C8}" type="presParOf" srcId="{3FE89772-2E52-4E3B-AE63-092A170FFEB7}" destId="{C9C09928-BE08-40C7-BBC3-DA2F5EBDC15E}" srcOrd="1" destOrd="0" presId="urn:microsoft.com/office/officeart/2005/8/layout/orgChart1"/>
    <dgm:cxn modelId="{422A963C-DDE3-4A7E-A1EC-C8BBCDF0364F}" type="presParOf" srcId="{C9C09928-BE08-40C7-BBC3-DA2F5EBDC15E}" destId="{57E8C84C-DBB4-48A9-8934-BD2882E36BEA}" srcOrd="0" destOrd="0" presId="urn:microsoft.com/office/officeart/2005/8/layout/orgChart1"/>
    <dgm:cxn modelId="{295FD1E4-13B8-478C-BFC4-022E8594050C}" type="presParOf" srcId="{C9C09928-BE08-40C7-BBC3-DA2F5EBDC15E}" destId="{56CF6D38-06F3-4EC1-A1A5-86BFB1D84487}" srcOrd="1" destOrd="0" presId="urn:microsoft.com/office/officeart/2005/8/layout/orgChart1"/>
    <dgm:cxn modelId="{7D4EFCB3-2D16-4DAD-AFD7-98321DA9CEED}" type="presParOf" srcId="{56CF6D38-06F3-4EC1-A1A5-86BFB1D84487}" destId="{DAFE4028-9BBF-43DF-A9AD-674B0385A326}" srcOrd="0" destOrd="0" presId="urn:microsoft.com/office/officeart/2005/8/layout/orgChart1"/>
    <dgm:cxn modelId="{A1F4E38E-8229-4B4F-BF3A-BA935B08F853}" type="presParOf" srcId="{DAFE4028-9BBF-43DF-A9AD-674B0385A326}" destId="{BFADD874-B886-4509-B848-6193F557DEA3}" srcOrd="0" destOrd="0" presId="urn:microsoft.com/office/officeart/2005/8/layout/orgChart1"/>
    <dgm:cxn modelId="{F20A28AF-B78D-4690-A1D0-9842E4661B15}" type="presParOf" srcId="{DAFE4028-9BBF-43DF-A9AD-674B0385A326}" destId="{F9963842-C8DB-4364-A4A3-A4A193353858}" srcOrd="1" destOrd="0" presId="urn:microsoft.com/office/officeart/2005/8/layout/orgChart1"/>
    <dgm:cxn modelId="{4FAD9423-1FD6-4E01-951E-029BF51851FB}" type="presParOf" srcId="{56CF6D38-06F3-4EC1-A1A5-86BFB1D84487}" destId="{BE2C1F5E-31FF-4228-B419-A97959DCD3B4}" srcOrd="1" destOrd="0" presId="urn:microsoft.com/office/officeart/2005/8/layout/orgChart1"/>
    <dgm:cxn modelId="{BE98A4E8-1839-44BC-9231-6B4DCADA2CD2}" type="presParOf" srcId="{56CF6D38-06F3-4EC1-A1A5-86BFB1D84487}" destId="{B917C1B6-E10A-4C96-8C2F-70B64422EB7B}" srcOrd="2" destOrd="0" presId="urn:microsoft.com/office/officeart/2005/8/layout/orgChart1"/>
    <dgm:cxn modelId="{7F9D96AE-CC9D-4D0C-96C5-A65A781F4649}" type="presParOf" srcId="{C9C09928-BE08-40C7-BBC3-DA2F5EBDC15E}" destId="{18970B17-BB57-435B-BDF8-648C9C6E3BC4}" srcOrd="2" destOrd="0" presId="urn:microsoft.com/office/officeart/2005/8/layout/orgChart1"/>
    <dgm:cxn modelId="{6FA9ACAA-D4D2-41A0-8F82-D55D9257E0C8}" type="presParOf" srcId="{C9C09928-BE08-40C7-BBC3-DA2F5EBDC15E}" destId="{3C089E92-D4A4-45F8-8901-660CF26CF040}" srcOrd="3" destOrd="0" presId="urn:microsoft.com/office/officeart/2005/8/layout/orgChart1"/>
    <dgm:cxn modelId="{47031E8E-D185-424C-8BD7-CF311C0EF7EC}" type="presParOf" srcId="{3C089E92-D4A4-45F8-8901-660CF26CF040}" destId="{9EBB161D-F073-4C7E-8F7D-B8B753246A48}" srcOrd="0" destOrd="0" presId="urn:microsoft.com/office/officeart/2005/8/layout/orgChart1"/>
    <dgm:cxn modelId="{8D8DC7F7-0DEB-49C8-A802-F79013F9E163}" type="presParOf" srcId="{9EBB161D-F073-4C7E-8F7D-B8B753246A48}" destId="{BACE8E10-3598-4695-AE74-07A3E48E003D}" srcOrd="0" destOrd="0" presId="urn:microsoft.com/office/officeart/2005/8/layout/orgChart1"/>
    <dgm:cxn modelId="{35285183-9723-4CB8-B6AF-A76962594F86}" type="presParOf" srcId="{9EBB161D-F073-4C7E-8F7D-B8B753246A48}" destId="{CC6D1284-27C0-43DC-B211-6098ABE8D6A9}" srcOrd="1" destOrd="0" presId="urn:microsoft.com/office/officeart/2005/8/layout/orgChart1"/>
    <dgm:cxn modelId="{BA9CCA34-B85A-4544-898A-66EB4DCA6A54}" type="presParOf" srcId="{3C089E92-D4A4-45F8-8901-660CF26CF040}" destId="{A2F1B00D-1A97-4523-A99A-C0CE001369DF}" srcOrd="1" destOrd="0" presId="urn:microsoft.com/office/officeart/2005/8/layout/orgChart1"/>
    <dgm:cxn modelId="{71645A2F-39EA-42BF-9299-F179C10789B4}" type="presParOf" srcId="{3C089E92-D4A4-45F8-8901-660CF26CF040}" destId="{FC6C314C-4138-4541-ACDF-44161947172E}" srcOrd="2" destOrd="0" presId="urn:microsoft.com/office/officeart/2005/8/layout/orgChart1"/>
    <dgm:cxn modelId="{3ED5EDD6-14B2-4CF4-B598-D2B0CEEAF891}" type="presParOf" srcId="{C9C09928-BE08-40C7-BBC3-DA2F5EBDC15E}" destId="{A6D4BE04-7AA6-4429-B345-56DF399AD930}" srcOrd="4" destOrd="0" presId="urn:microsoft.com/office/officeart/2005/8/layout/orgChart1"/>
    <dgm:cxn modelId="{001347BA-FC8C-4DE9-BEFA-091226DBC463}" type="presParOf" srcId="{C9C09928-BE08-40C7-BBC3-DA2F5EBDC15E}" destId="{2F26B780-CB0D-4259-87B7-0D7689BEA996}" srcOrd="5" destOrd="0" presId="urn:microsoft.com/office/officeart/2005/8/layout/orgChart1"/>
    <dgm:cxn modelId="{CE2A07FF-9B70-4CCD-B6E3-93AD9E51D1A5}" type="presParOf" srcId="{2F26B780-CB0D-4259-87B7-0D7689BEA996}" destId="{70B6FC81-9662-4623-BCAC-7CD5CA32EF34}" srcOrd="0" destOrd="0" presId="urn:microsoft.com/office/officeart/2005/8/layout/orgChart1"/>
    <dgm:cxn modelId="{66A5576E-477C-4EFF-9EE4-5DC5AD5DE357}" type="presParOf" srcId="{70B6FC81-9662-4623-BCAC-7CD5CA32EF34}" destId="{6A8FBEA0-846B-4D0C-BDFD-129ECD830E5C}" srcOrd="0" destOrd="0" presId="urn:microsoft.com/office/officeart/2005/8/layout/orgChart1"/>
    <dgm:cxn modelId="{95E77E3C-E5D0-4943-A588-5F9382AE4ABD}" type="presParOf" srcId="{70B6FC81-9662-4623-BCAC-7CD5CA32EF34}" destId="{14936A9E-4BE4-4D92-813A-C2EF3677A54B}" srcOrd="1" destOrd="0" presId="urn:microsoft.com/office/officeart/2005/8/layout/orgChart1"/>
    <dgm:cxn modelId="{C0EBD735-F999-4964-B374-E0129FBC63FE}" type="presParOf" srcId="{2F26B780-CB0D-4259-87B7-0D7689BEA996}" destId="{B6EEB914-2789-4258-AD12-23FE07B776E0}" srcOrd="1" destOrd="0" presId="urn:microsoft.com/office/officeart/2005/8/layout/orgChart1"/>
    <dgm:cxn modelId="{D57353B6-B831-4351-87CD-11ABCE6B4D11}" type="presParOf" srcId="{2F26B780-CB0D-4259-87B7-0D7689BEA996}" destId="{68A32AC1-4CD3-49E8-822C-3C0D5CA58A41}" srcOrd="2" destOrd="0" presId="urn:microsoft.com/office/officeart/2005/8/layout/orgChart1"/>
    <dgm:cxn modelId="{032D60E0-A884-4C22-9CF3-B8B8A954EC57}" type="presParOf" srcId="{C9C09928-BE08-40C7-BBC3-DA2F5EBDC15E}" destId="{F0242D95-6176-4A0E-949C-83E495403FB2}" srcOrd="6" destOrd="0" presId="urn:microsoft.com/office/officeart/2005/8/layout/orgChart1"/>
    <dgm:cxn modelId="{54F641A2-C800-4F74-A28E-A95756A2C570}" type="presParOf" srcId="{C9C09928-BE08-40C7-BBC3-DA2F5EBDC15E}" destId="{13544F6F-54F3-414C-9B28-3F9ACF388DA9}" srcOrd="7" destOrd="0" presId="urn:microsoft.com/office/officeart/2005/8/layout/orgChart1"/>
    <dgm:cxn modelId="{3A50264A-639C-49DF-8108-EB4B4C053057}" type="presParOf" srcId="{13544F6F-54F3-414C-9B28-3F9ACF388DA9}" destId="{00E9F030-0035-4FB9-92C3-160BD55335D7}" srcOrd="0" destOrd="0" presId="urn:microsoft.com/office/officeart/2005/8/layout/orgChart1"/>
    <dgm:cxn modelId="{06628AD4-68C2-49DC-9032-BF9A200D3324}" type="presParOf" srcId="{00E9F030-0035-4FB9-92C3-160BD55335D7}" destId="{C9DD9C9B-A705-4FB7-907C-AF5BF3F51C58}" srcOrd="0" destOrd="0" presId="urn:microsoft.com/office/officeart/2005/8/layout/orgChart1"/>
    <dgm:cxn modelId="{49FC31FA-5851-427C-B78C-ACAD86953C40}" type="presParOf" srcId="{00E9F030-0035-4FB9-92C3-160BD55335D7}" destId="{B8075F1F-0D11-4663-A775-659DE4754788}" srcOrd="1" destOrd="0" presId="urn:microsoft.com/office/officeart/2005/8/layout/orgChart1"/>
    <dgm:cxn modelId="{046487E6-1C88-43FD-AA08-55EF00276CB1}" type="presParOf" srcId="{13544F6F-54F3-414C-9B28-3F9ACF388DA9}" destId="{4AE49315-E110-4505-AF72-681FF6AF44C0}" srcOrd="1" destOrd="0" presId="urn:microsoft.com/office/officeart/2005/8/layout/orgChart1"/>
    <dgm:cxn modelId="{55341347-816B-483A-B6D5-7340CA6F465D}" type="presParOf" srcId="{13544F6F-54F3-414C-9B28-3F9ACF388DA9}" destId="{4EAA154F-1424-441A-A4ED-BDCB2E05A553}" srcOrd="2" destOrd="0" presId="urn:microsoft.com/office/officeart/2005/8/layout/orgChart1"/>
    <dgm:cxn modelId="{0AD194AE-1226-4A27-8734-18FDFE5A1210}" type="presParOf" srcId="{3FE89772-2E52-4E3B-AE63-092A170FFEB7}" destId="{0209A898-21BF-4174-B1B1-206560192D66}" srcOrd="2" destOrd="0" presId="urn:microsoft.com/office/officeart/2005/8/layout/orgChart1"/>
    <dgm:cxn modelId="{D33B512A-D633-4A2E-A1E0-E74DDD204A32}" type="presParOf" srcId="{4956D065-9C7F-4933-AAAD-DD16A3595F6E}" destId="{4D6448AB-B1C7-418C-993F-2BD9B3BCA03B}" srcOrd="2" destOrd="0" presId="urn:microsoft.com/office/officeart/2005/8/layout/orgChart1"/>
    <dgm:cxn modelId="{E889EDB5-3732-4373-B6DB-1D4CCD908CE8}" type="presParOf" srcId="{4956D065-9C7F-4933-AAAD-DD16A3595F6E}" destId="{B7241CE4-62C2-4796-96E8-274EC8392E9F}" srcOrd="3" destOrd="0" presId="urn:microsoft.com/office/officeart/2005/8/layout/orgChart1"/>
    <dgm:cxn modelId="{A1B3EC08-7630-4FB0-865D-5965D13D3273}" type="presParOf" srcId="{B7241CE4-62C2-4796-96E8-274EC8392E9F}" destId="{71B34B26-BABD-4719-8C6E-C3A4CE6E0112}" srcOrd="0" destOrd="0" presId="urn:microsoft.com/office/officeart/2005/8/layout/orgChart1"/>
    <dgm:cxn modelId="{12B90EA2-BDE8-406E-B485-3DF71399E735}" type="presParOf" srcId="{71B34B26-BABD-4719-8C6E-C3A4CE6E0112}" destId="{F18E877F-6227-4272-A0CB-7AB4881D8187}" srcOrd="0" destOrd="0" presId="urn:microsoft.com/office/officeart/2005/8/layout/orgChart1"/>
    <dgm:cxn modelId="{79AB6905-480D-4F4F-A6AF-5282E3EFC3EE}" type="presParOf" srcId="{71B34B26-BABD-4719-8C6E-C3A4CE6E0112}" destId="{61076D11-0D42-45B1-8C30-21CF1E0AEC89}" srcOrd="1" destOrd="0" presId="urn:microsoft.com/office/officeart/2005/8/layout/orgChart1"/>
    <dgm:cxn modelId="{CF0232C2-C44F-4957-9CA0-4772C4CF7787}" type="presParOf" srcId="{B7241CE4-62C2-4796-96E8-274EC8392E9F}" destId="{ED9E7E71-C633-43A2-843A-F3B11C191A60}" srcOrd="1" destOrd="0" presId="urn:microsoft.com/office/officeart/2005/8/layout/orgChart1"/>
    <dgm:cxn modelId="{830D1801-54ED-427F-9901-6905BA9AF4A1}" type="presParOf" srcId="{ED9E7E71-C633-43A2-843A-F3B11C191A60}" destId="{DC2DA542-DC42-4978-8B14-EDCDB2F7D412}" srcOrd="0" destOrd="0" presId="urn:microsoft.com/office/officeart/2005/8/layout/orgChart1"/>
    <dgm:cxn modelId="{8ADBAEDF-7110-48C4-92B9-0FF53AB99A37}" type="presParOf" srcId="{ED9E7E71-C633-43A2-843A-F3B11C191A60}" destId="{7AB71FA5-7E18-43DD-940F-2FC9B42D9491}" srcOrd="1" destOrd="0" presId="urn:microsoft.com/office/officeart/2005/8/layout/orgChart1"/>
    <dgm:cxn modelId="{86AA5D2B-0CA7-445B-ADB8-59281B14A7A8}" type="presParOf" srcId="{7AB71FA5-7E18-43DD-940F-2FC9B42D9491}" destId="{95E6A6C8-69EA-45EB-8542-C46FFE218AF0}" srcOrd="0" destOrd="0" presId="urn:microsoft.com/office/officeart/2005/8/layout/orgChart1"/>
    <dgm:cxn modelId="{4E1FC90A-48FC-4F64-92A3-B32BE721B983}" type="presParOf" srcId="{95E6A6C8-69EA-45EB-8542-C46FFE218AF0}" destId="{5E4A46A2-D0A4-464E-9D42-F0343FE2A5FA}" srcOrd="0" destOrd="0" presId="urn:microsoft.com/office/officeart/2005/8/layout/orgChart1"/>
    <dgm:cxn modelId="{10651659-D008-48C0-A3A4-89115C16DC24}" type="presParOf" srcId="{95E6A6C8-69EA-45EB-8542-C46FFE218AF0}" destId="{0F03BAC0-F9DD-43B1-B50E-0FE1ED4E781E}" srcOrd="1" destOrd="0" presId="urn:microsoft.com/office/officeart/2005/8/layout/orgChart1"/>
    <dgm:cxn modelId="{8AF48D6B-8218-4CAA-A92B-A6D72D819C5B}" type="presParOf" srcId="{7AB71FA5-7E18-43DD-940F-2FC9B42D9491}" destId="{586DDC85-CFA3-40B9-A80C-DC5D632D2DBD}" srcOrd="1" destOrd="0" presId="urn:microsoft.com/office/officeart/2005/8/layout/orgChart1"/>
    <dgm:cxn modelId="{750F55E8-EFE4-4E2E-8FAD-60043FC1CCC2}" type="presParOf" srcId="{7AB71FA5-7E18-43DD-940F-2FC9B42D9491}" destId="{4E12560A-6133-414E-8780-AC1169302C9C}" srcOrd="2" destOrd="0" presId="urn:microsoft.com/office/officeart/2005/8/layout/orgChart1"/>
    <dgm:cxn modelId="{FAD843D9-99C2-4AFC-85A2-76171EC814EC}" type="presParOf" srcId="{ED9E7E71-C633-43A2-843A-F3B11C191A60}" destId="{AC57FE5B-E490-4F7D-BAB1-6FC93CC64AFA}" srcOrd="2" destOrd="0" presId="urn:microsoft.com/office/officeart/2005/8/layout/orgChart1"/>
    <dgm:cxn modelId="{588A77B8-1576-4A6A-B3DE-F5A74B0F3A54}" type="presParOf" srcId="{ED9E7E71-C633-43A2-843A-F3B11C191A60}" destId="{A2CAF03A-3BFF-4A41-AC7E-B60EA375D173}" srcOrd="3" destOrd="0" presId="urn:microsoft.com/office/officeart/2005/8/layout/orgChart1"/>
    <dgm:cxn modelId="{07105F7D-F0F7-47EA-B867-90A6501A6AE9}" type="presParOf" srcId="{A2CAF03A-3BFF-4A41-AC7E-B60EA375D173}" destId="{B5834D06-7868-42D6-83A0-436A6C22B9EB}" srcOrd="0" destOrd="0" presId="urn:microsoft.com/office/officeart/2005/8/layout/orgChart1"/>
    <dgm:cxn modelId="{26F42F44-25E1-4F19-A22E-6508B158D7DB}" type="presParOf" srcId="{B5834D06-7868-42D6-83A0-436A6C22B9EB}" destId="{0722E2BE-B650-44D0-8A6B-5967FE16346D}" srcOrd="0" destOrd="0" presId="urn:microsoft.com/office/officeart/2005/8/layout/orgChart1"/>
    <dgm:cxn modelId="{4E721587-7DD4-4BB0-9466-C7BB6A6B8B16}" type="presParOf" srcId="{B5834D06-7868-42D6-83A0-436A6C22B9EB}" destId="{423E7180-DE22-4340-94F0-E0B49834E853}" srcOrd="1" destOrd="0" presId="urn:microsoft.com/office/officeart/2005/8/layout/orgChart1"/>
    <dgm:cxn modelId="{90E067DB-DEC9-4D35-9A26-24F802F1A5E9}" type="presParOf" srcId="{A2CAF03A-3BFF-4A41-AC7E-B60EA375D173}" destId="{3B66F53E-8D58-4CB0-8BCF-BD668F98340B}" srcOrd="1" destOrd="0" presId="urn:microsoft.com/office/officeart/2005/8/layout/orgChart1"/>
    <dgm:cxn modelId="{B2E65EB5-DE5B-466A-9CCA-61BDAA345831}" type="presParOf" srcId="{A2CAF03A-3BFF-4A41-AC7E-B60EA375D173}" destId="{51621147-75F3-483C-BA0A-E6B83EDC278E}" srcOrd="2" destOrd="0" presId="urn:microsoft.com/office/officeart/2005/8/layout/orgChart1"/>
    <dgm:cxn modelId="{6DDB0EC6-BADE-43A2-971C-35A39AAEA7BC}" type="presParOf" srcId="{ED9E7E71-C633-43A2-843A-F3B11C191A60}" destId="{015757E5-B664-4CA6-88BA-FA84D245FEE8}" srcOrd="4" destOrd="0" presId="urn:microsoft.com/office/officeart/2005/8/layout/orgChart1"/>
    <dgm:cxn modelId="{66D87A0C-B805-443E-9F18-27D86F8AF408}" type="presParOf" srcId="{ED9E7E71-C633-43A2-843A-F3B11C191A60}" destId="{62299084-B0DB-431E-A80F-AA269A70BD12}" srcOrd="5" destOrd="0" presId="urn:microsoft.com/office/officeart/2005/8/layout/orgChart1"/>
    <dgm:cxn modelId="{A0C869C7-7AB5-46C8-8C40-8989A23C1106}" type="presParOf" srcId="{62299084-B0DB-431E-A80F-AA269A70BD12}" destId="{C66EB763-EF81-436E-B233-E83F7ABF43FB}" srcOrd="0" destOrd="0" presId="urn:microsoft.com/office/officeart/2005/8/layout/orgChart1"/>
    <dgm:cxn modelId="{25C415E0-E87F-488A-B2A6-A5DE7781B866}" type="presParOf" srcId="{C66EB763-EF81-436E-B233-E83F7ABF43FB}" destId="{51733D2B-1160-49CE-83D0-644C1E0B28E3}" srcOrd="0" destOrd="0" presId="urn:microsoft.com/office/officeart/2005/8/layout/orgChart1"/>
    <dgm:cxn modelId="{972273F8-D91A-4A5A-9925-CB611ACFFCA6}" type="presParOf" srcId="{C66EB763-EF81-436E-B233-E83F7ABF43FB}" destId="{4814838A-147B-484D-955A-7D0717E6BA52}" srcOrd="1" destOrd="0" presId="urn:microsoft.com/office/officeart/2005/8/layout/orgChart1"/>
    <dgm:cxn modelId="{208FC5E4-565C-46C8-B421-17F7B1EB173E}" type="presParOf" srcId="{62299084-B0DB-431E-A80F-AA269A70BD12}" destId="{631625F7-4594-4975-A5DA-DBA7EA0F4BD0}" srcOrd="1" destOrd="0" presId="urn:microsoft.com/office/officeart/2005/8/layout/orgChart1"/>
    <dgm:cxn modelId="{9AF279BE-FA1E-43E0-91A4-9BFA7B1D6CE4}" type="presParOf" srcId="{62299084-B0DB-431E-A80F-AA269A70BD12}" destId="{C1A02817-A6F9-45A7-B7B2-4F069E3CB95B}" srcOrd="2" destOrd="0" presId="urn:microsoft.com/office/officeart/2005/8/layout/orgChart1"/>
    <dgm:cxn modelId="{DD057E13-7947-4560-BDFA-AF72FACE3147}" type="presParOf" srcId="{ED9E7E71-C633-43A2-843A-F3B11C191A60}" destId="{D4B4EC16-1C0D-4E31-B3A5-9E7DB69252DD}" srcOrd="6" destOrd="0" presId="urn:microsoft.com/office/officeart/2005/8/layout/orgChart1"/>
    <dgm:cxn modelId="{0C785BDF-2D5F-4AAE-ACE7-608ADCD8BA24}" type="presParOf" srcId="{ED9E7E71-C633-43A2-843A-F3B11C191A60}" destId="{99245077-42D4-4878-BF57-1436A15FD283}" srcOrd="7" destOrd="0" presId="urn:microsoft.com/office/officeart/2005/8/layout/orgChart1"/>
    <dgm:cxn modelId="{417BC9CD-D091-4F42-BF0A-83272005295B}" type="presParOf" srcId="{99245077-42D4-4878-BF57-1436A15FD283}" destId="{12C6A2DA-811A-4012-8D3F-18E1DDEF1A1C}" srcOrd="0" destOrd="0" presId="urn:microsoft.com/office/officeart/2005/8/layout/orgChart1"/>
    <dgm:cxn modelId="{7DBA8C39-9541-4022-AD55-5F9DA4AA8697}" type="presParOf" srcId="{12C6A2DA-811A-4012-8D3F-18E1DDEF1A1C}" destId="{AA0FF227-07D3-4E53-B9F4-0E66577BC252}" srcOrd="0" destOrd="0" presId="urn:microsoft.com/office/officeart/2005/8/layout/orgChart1"/>
    <dgm:cxn modelId="{0F88549D-6B57-48F0-9C0D-F2491D901E17}" type="presParOf" srcId="{12C6A2DA-811A-4012-8D3F-18E1DDEF1A1C}" destId="{66DCCD18-C420-4823-8AF9-6B8FFC360335}" srcOrd="1" destOrd="0" presId="urn:microsoft.com/office/officeart/2005/8/layout/orgChart1"/>
    <dgm:cxn modelId="{C66D900E-5721-4168-BFF5-284971E05AF3}" type="presParOf" srcId="{99245077-42D4-4878-BF57-1436A15FD283}" destId="{E81D5A06-9556-4CC4-AC46-F9CE178A1768}" srcOrd="1" destOrd="0" presId="urn:microsoft.com/office/officeart/2005/8/layout/orgChart1"/>
    <dgm:cxn modelId="{353DA503-C22E-4FB5-A26D-66F61D2470B8}" type="presParOf" srcId="{99245077-42D4-4878-BF57-1436A15FD283}" destId="{8828BEEA-3825-4E0F-846A-C3183061B384}" srcOrd="2" destOrd="0" presId="urn:microsoft.com/office/officeart/2005/8/layout/orgChart1"/>
    <dgm:cxn modelId="{8B51CB4E-2593-4321-8D27-74695D61D4A0}" type="presParOf" srcId="{ED9E7E71-C633-43A2-843A-F3B11C191A60}" destId="{1071AD02-1950-476B-BDA7-E0D6CA993DC9}" srcOrd="8" destOrd="0" presId="urn:microsoft.com/office/officeart/2005/8/layout/orgChart1"/>
    <dgm:cxn modelId="{DCD208A3-CC1F-4D7D-80DE-65111B91BF6E}" type="presParOf" srcId="{ED9E7E71-C633-43A2-843A-F3B11C191A60}" destId="{A28DA6D1-6BC5-4069-B090-4F05400765E5}" srcOrd="9" destOrd="0" presId="urn:microsoft.com/office/officeart/2005/8/layout/orgChart1"/>
    <dgm:cxn modelId="{D386236C-FC73-468C-978E-BAF32F13B272}" type="presParOf" srcId="{A28DA6D1-6BC5-4069-B090-4F05400765E5}" destId="{05A2E765-5637-4935-A4A7-66F4D6736E0D}" srcOrd="0" destOrd="0" presId="urn:microsoft.com/office/officeart/2005/8/layout/orgChart1"/>
    <dgm:cxn modelId="{CEDF66C8-8240-4F8C-933D-154078056730}" type="presParOf" srcId="{05A2E765-5637-4935-A4A7-66F4D6736E0D}" destId="{FCBD07C7-A9E6-4144-B948-648D03343A18}" srcOrd="0" destOrd="0" presId="urn:microsoft.com/office/officeart/2005/8/layout/orgChart1"/>
    <dgm:cxn modelId="{6E79482A-EB35-45FE-B030-492B86AD5225}" type="presParOf" srcId="{05A2E765-5637-4935-A4A7-66F4D6736E0D}" destId="{E3E28186-C8AC-4F1D-93AF-BA7B30C005FB}" srcOrd="1" destOrd="0" presId="urn:microsoft.com/office/officeart/2005/8/layout/orgChart1"/>
    <dgm:cxn modelId="{3770300B-5B3B-443A-B216-E4AB3E799522}" type="presParOf" srcId="{A28DA6D1-6BC5-4069-B090-4F05400765E5}" destId="{8FB701F7-2C36-435B-B68B-79962C551AEB}" srcOrd="1" destOrd="0" presId="urn:microsoft.com/office/officeart/2005/8/layout/orgChart1"/>
    <dgm:cxn modelId="{18250495-081F-4C1B-8A03-99ACF95C0EB6}" type="presParOf" srcId="{A28DA6D1-6BC5-4069-B090-4F05400765E5}" destId="{9F0005D4-8DDC-4726-8F2E-70718544E11D}" srcOrd="2" destOrd="0" presId="urn:microsoft.com/office/officeart/2005/8/layout/orgChart1"/>
    <dgm:cxn modelId="{1F24D269-744B-4EDC-822F-807EF6699723}" type="presParOf" srcId="{ED9E7E71-C633-43A2-843A-F3B11C191A60}" destId="{E375E200-FF5C-4556-B38F-98EC3DF7BA11}" srcOrd="10" destOrd="0" presId="urn:microsoft.com/office/officeart/2005/8/layout/orgChart1"/>
    <dgm:cxn modelId="{81BC7FCC-64A8-4418-A992-7F9C25965CB2}" type="presParOf" srcId="{ED9E7E71-C633-43A2-843A-F3B11C191A60}" destId="{736EC820-8EA6-477D-BAC2-6CCFF65BC3AF}" srcOrd="11" destOrd="0" presId="urn:microsoft.com/office/officeart/2005/8/layout/orgChart1"/>
    <dgm:cxn modelId="{8264A4E7-DF99-4EA5-B62E-6D7F76FC8C94}" type="presParOf" srcId="{736EC820-8EA6-477D-BAC2-6CCFF65BC3AF}" destId="{DF795C28-CC3F-4366-9968-4563A2988E4E}" srcOrd="0" destOrd="0" presId="urn:microsoft.com/office/officeart/2005/8/layout/orgChart1"/>
    <dgm:cxn modelId="{95F9D3D0-AAE1-4C40-9779-13E85569579E}" type="presParOf" srcId="{DF795C28-CC3F-4366-9968-4563A2988E4E}" destId="{F6BA42A5-2CAE-4C17-8366-87CB7E1D0051}" srcOrd="0" destOrd="0" presId="urn:microsoft.com/office/officeart/2005/8/layout/orgChart1"/>
    <dgm:cxn modelId="{EBA5CB55-3A9D-41EC-A102-F31F3237D91B}" type="presParOf" srcId="{DF795C28-CC3F-4366-9968-4563A2988E4E}" destId="{9F7509FD-7969-4D0C-9DD8-90E1CE8D3ED8}" srcOrd="1" destOrd="0" presId="urn:microsoft.com/office/officeart/2005/8/layout/orgChart1"/>
    <dgm:cxn modelId="{68C380A8-5305-42FF-A319-29D19FE608EA}" type="presParOf" srcId="{736EC820-8EA6-477D-BAC2-6CCFF65BC3AF}" destId="{F265DC84-0429-4D3B-84F6-6927D221C7FB}" srcOrd="1" destOrd="0" presId="urn:microsoft.com/office/officeart/2005/8/layout/orgChart1"/>
    <dgm:cxn modelId="{6E294247-259E-4A28-9AC9-5C600EE391D2}" type="presParOf" srcId="{736EC820-8EA6-477D-BAC2-6CCFF65BC3AF}" destId="{AAE4F3B8-47B4-41D6-92FA-3021A5332D07}" srcOrd="2" destOrd="0" presId="urn:microsoft.com/office/officeart/2005/8/layout/orgChart1"/>
    <dgm:cxn modelId="{3C759A94-49A9-42FF-8ADB-74E3DC6374E4}" type="presParOf" srcId="{ED9E7E71-C633-43A2-843A-F3B11C191A60}" destId="{8B96AF41-A8B7-4969-8B1E-C1E34FB594AA}" srcOrd="12" destOrd="0" presId="urn:microsoft.com/office/officeart/2005/8/layout/orgChart1"/>
    <dgm:cxn modelId="{E58711FA-1E86-4158-B3D4-43A296A69D96}" type="presParOf" srcId="{ED9E7E71-C633-43A2-843A-F3B11C191A60}" destId="{99AA8989-B135-4ECA-8546-805F3ABE461D}" srcOrd="13" destOrd="0" presId="urn:microsoft.com/office/officeart/2005/8/layout/orgChart1"/>
    <dgm:cxn modelId="{B89F201E-2D6E-478A-9F76-C3AA770BF3A1}" type="presParOf" srcId="{99AA8989-B135-4ECA-8546-805F3ABE461D}" destId="{AD8011D3-B511-4C07-84FC-DFA2B8556213}" srcOrd="0" destOrd="0" presId="urn:microsoft.com/office/officeart/2005/8/layout/orgChart1"/>
    <dgm:cxn modelId="{61B4F0B5-FFFB-452A-9631-4AB9449D07B5}" type="presParOf" srcId="{AD8011D3-B511-4C07-84FC-DFA2B8556213}" destId="{7F896A22-0E8F-4A9C-8191-7A30EC102BEF}" srcOrd="0" destOrd="0" presId="urn:microsoft.com/office/officeart/2005/8/layout/orgChart1"/>
    <dgm:cxn modelId="{7C1FA37E-65C6-4462-B1BE-56731C0F4292}" type="presParOf" srcId="{AD8011D3-B511-4C07-84FC-DFA2B8556213}" destId="{B5C07DF8-369C-4F15-B89A-3CC0C5AF2B09}" srcOrd="1" destOrd="0" presId="urn:microsoft.com/office/officeart/2005/8/layout/orgChart1"/>
    <dgm:cxn modelId="{B4F64C9C-B1C6-4127-95F0-75C511F830D4}" type="presParOf" srcId="{99AA8989-B135-4ECA-8546-805F3ABE461D}" destId="{B7C8E300-CAC5-44D9-AF8A-01F91913B1CE}" srcOrd="1" destOrd="0" presId="urn:microsoft.com/office/officeart/2005/8/layout/orgChart1"/>
    <dgm:cxn modelId="{8AC4B5DA-4A99-4896-88BA-57E95CED0C1F}" type="presParOf" srcId="{99AA8989-B135-4ECA-8546-805F3ABE461D}" destId="{7F950A29-B54D-4F0D-830E-DEB1C7682FED}" srcOrd="2" destOrd="0" presId="urn:microsoft.com/office/officeart/2005/8/layout/orgChart1"/>
    <dgm:cxn modelId="{5F3D8EAF-810C-4C9E-B9AB-0616359AE383}" type="presParOf" srcId="{B7241CE4-62C2-4796-96E8-274EC8392E9F}" destId="{93DBAD62-4EE7-4772-95B0-3754FBA636CB}" srcOrd="2" destOrd="0" presId="urn:microsoft.com/office/officeart/2005/8/layout/orgChart1"/>
    <dgm:cxn modelId="{D4A20797-BB28-410B-A33E-A60B3F682F8A}" type="presParOf" srcId="{AEAA88D4-F727-473B-9884-5FF049515BED}" destId="{8B15E05A-3089-476E-8350-DAEE66AB7906}" srcOrd="2" destOrd="0" presId="urn:microsoft.com/office/officeart/2005/8/layout/orgChart1"/>
    <dgm:cxn modelId="{C52CC8EF-1C04-4C75-AD65-F5ACA339F0B3}" type="presParOf" srcId="{B62A89C4-76EE-4998-B3BC-B89AC92F0A16}" destId="{D9CBF131-87A0-4A76-AC0C-AE6B56CC3377}" srcOrd="2" destOrd="0" presId="urn:microsoft.com/office/officeart/2005/8/layout/orgChart1"/>
    <dgm:cxn modelId="{77723C91-BA25-4995-BEE4-5EEE16791BA4}" type="presParOf" srcId="{B62A89C4-76EE-4998-B3BC-B89AC92F0A16}" destId="{F0B49D85-F0D4-4F0D-801B-B2042CF38C0A}" srcOrd="3" destOrd="0" presId="urn:microsoft.com/office/officeart/2005/8/layout/orgChart1"/>
    <dgm:cxn modelId="{475D3AAC-ED4D-44EB-B217-1837232F5098}" type="presParOf" srcId="{F0B49D85-F0D4-4F0D-801B-B2042CF38C0A}" destId="{97B60637-7C7B-43A2-93AB-7D5EC93943EE}" srcOrd="0" destOrd="0" presId="urn:microsoft.com/office/officeart/2005/8/layout/orgChart1"/>
    <dgm:cxn modelId="{617B4FF8-A0D7-4079-8D4D-92ED64FAE692}" type="presParOf" srcId="{97B60637-7C7B-43A2-93AB-7D5EC93943EE}" destId="{65E1192F-B200-49B4-9C7B-79F5A56C51D3}" srcOrd="0" destOrd="0" presId="urn:microsoft.com/office/officeart/2005/8/layout/orgChart1"/>
    <dgm:cxn modelId="{72767A0F-6097-45EE-9C0E-7B56FDD47086}" type="presParOf" srcId="{97B60637-7C7B-43A2-93AB-7D5EC93943EE}" destId="{0AC715A7-1678-4DCD-8256-375EE8873D85}" srcOrd="1" destOrd="0" presId="urn:microsoft.com/office/officeart/2005/8/layout/orgChart1"/>
    <dgm:cxn modelId="{7EAF2111-FC47-4A80-B3A3-9A0F9C948F6D}" type="presParOf" srcId="{F0B49D85-F0D4-4F0D-801B-B2042CF38C0A}" destId="{A2B1C467-B7AC-486B-A2E2-10B93A1F9B00}" srcOrd="1" destOrd="0" presId="urn:microsoft.com/office/officeart/2005/8/layout/orgChart1"/>
    <dgm:cxn modelId="{465EDEAE-8E16-458E-98B9-8CF1E187694A}" type="presParOf" srcId="{A2B1C467-B7AC-486B-A2E2-10B93A1F9B00}" destId="{3AE4C1B9-BF57-4927-A4BC-1DB8AA9F73BF}" srcOrd="0" destOrd="0" presId="urn:microsoft.com/office/officeart/2005/8/layout/orgChart1"/>
    <dgm:cxn modelId="{063E18B9-24CA-4592-9003-A346E37E5EC6}" type="presParOf" srcId="{A2B1C467-B7AC-486B-A2E2-10B93A1F9B00}" destId="{E2A7133F-C68A-4D8D-BBED-2037A836A440}" srcOrd="1" destOrd="0" presId="urn:microsoft.com/office/officeart/2005/8/layout/orgChart1"/>
    <dgm:cxn modelId="{9037DEB5-D7F5-42E9-8C18-749B3FA47F80}" type="presParOf" srcId="{E2A7133F-C68A-4D8D-BBED-2037A836A440}" destId="{358B8BFD-B8AE-4E17-80C5-B61FB7E003BF}" srcOrd="0" destOrd="0" presId="urn:microsoft.com/office/officeart/2005/8/layout/orgChart1"/>
    <dgm:cxn modelId="{521CB8B2-DC77-4683-9D76-BC40D8331505}" type="presParOf" srcId="{358B8BFD-B8AE-4E17-80C5-B61FB7E003BF}" destId="{51198BDB-7F5E-4B3E-99A8-FD23E509496D}" srcOrd="0" destOrd="0" presId="urn:microsoft.com/office/officeart/2005/8/layout/orgChart1"/>
    <dgm:cxn modelId="{BC5D0FF3-B571-42F9-A38B-BC0F7F56F462}" type="presParOf" srcId="{358B8BFD-B8AE-4E17-80C5-B61FB7E003BF}" destId="{21DF31E0-4605-44B4-8930-F34AA707FB80}" srcOrd="1" destOrd="0" presId="urn:microsoft.com/office/officeart/2005/8/layout/orgChart1"/>
    <dgm:cxn modelId="{CD2FC24E-045C-4BBD-8029-7485D6237872}" type="presParOf" srcId="{E2A7133F-C68A-4D8D-BBED-2037A836A440}" destId="{20CA8827-5462-4E77-A525-0CED14EB6040}" srcOrd="1" destOrd="0" presId="urn:microsoft.com/office/officeart/2005/8/layout/orgChart1"/>
    <dgm:cxn modelId="{B3BD99C9-7630-4AA8-8564-3D695CEDDCCE}" type="presParOf" srcId="{20CA8827-5462-4E77-A525-0CED14EB6040}" destId="{32EFA350-3398-42BA-A037-35ABD0602572}" srcOrd="0" destOrd="0" presId="urn:microsoft.com/office/officeart/2005/8/layout/orgChart1"/>
    <dgm:cxn modelId="{109416FC-1F00-453E-A4A3-DCF29F0D9C07}" type="presParOf" srcId="{20CA8827-5462-4E77-A525-0CED14EB6040}" destId="{ED8F5A77-3297-4A96-B3B0-16CE80DD06C5}" srcOrd="1" destOrd="0" presId="urn:microsoft.com/office/officeart/2005/8/layout/orgChart1"/>
    <dgm:cxn modelId="{AFB49D13-DCD1-4864-9DD9-6393B7369DA5}" type="presParOf" srcId="{ED8F5A77-3297-4A96-B3B0-16CE80DD06C5}" destId="{7F5F5029-EEEE-4951-88A9-BC9677542C94}" srcOrd="0" destOrd="0" presId="urn:microsoft.com/office/officeart/2005/8/layout/orgChart1"/>
    <dgm:cxn modelId="{189751D0-78AA-49F0-9A59-C772AA727992}" type="presParOf" srcId="{7F5F5029-EEEE-4951-88A9-BC9677542C94}" destId="{E9212FED-0C35-4621-973F-B0D17612D612}" srcOrd="0" destOrd="0" presId="urn:microsoft.com/office/officeart/2005/8/layout/orgChart1"/>
    <dgm:cxn modelId="{9632EA5F-FA25-4079-99B2-673F9EBC85FF}" type="presParOf" srcId="{7F5F5029-EEEE-4951-88A9-BC9677542C94}" destId="{4EE1B37E-B2BC-47C0-92B4-C36BA2E1C891}" srcOrd="1" destOrd="0" presId="urn:microsoft.com/office/officeart/2005/8/layout/orgChart1"/>
    <dgm:cxn modelId="{82C3CF82-4D92-4B2A-AE27-B496EBD9D973}" type="presParOf" srcId="{ED8F5A77-3297-4A96-B3B0-16CE80DD06C5}" destId="{BA956103-A28E-43FE-90BB-B5B2AF27D131}" srcOrd="1" destOrd="0" presId="urn:microsoft.com/office/officeart/2005/8/layout/orgChart1"/>
    <dgm:cxn modelId="{26BCD003-2053-4E6E-8735-61F902EAB9E9}" type="presParOf" srcId="{BA956103-A28E-43FE-90BB-B5B2AF27D131}" destId="{376D93C9-A6B6-4578-B9EC-E88ED35B17D8}" srcOrd="0" destOrd="0" presId="urn:microsoft.com/office/officeart/2005/8/layout/orgChart1"/>
    <dgm:cxn modelId="{C1D2674B-68D8-4FE7-88F6-8274C531BC9A}" type="presParOf" srcId="{BA956103-A28E-43FE-90BB-B5B2AF27D131}" destId="{EACFA013-7AE2-428E-A592-A32156A3B5F8}" srcOrd="1" destOrd="0" presId="urn:microsoft.com/office/officeart/2005/8/layout/orgChart1"/>
    <dgm:cxn modelId="{D1727870-D565-4C2C-A306-D2D50C387FC4}" type="presParOf" srcId="{EACFA013-7AE2-428E-A592-A32156A3B5F8}" destId="{AD330CBC-28B7-4268-AD53-26D57B6846CB}" srcOrd="0" destOrd="0" presId="urn:microsoft.com/office/officeart/2005/8/layout/orgChart1"/>
    <dgm:cxn modelId="{EB632ED6-1229-49BD-ACCE-5997C99739A7}" type="presParOf" srcId="{AD330CBC-28B7-4268-AD53-26D57B6846CB}" destId="{0B7C8D13-0126-43F3-9E76-735FEF8F5B6C}" srcOrd="0" destOrd="0" presId="urn:microsoft.com/office/officeart/2005/8/layout/orgChart1"/>
    <dgm:cxn modelId="{FE31A0BD-B661-4CCE-AF80-DB64938D1AB0}" type="presParOf" srcId="{AD330CBC-28B7-4268-AD53-26D57B6846CB}" destId="{DC5DA817-455F-40FE-BC63-07DE9A05DCAE}" srcOrd="1" destOrd="0" presId="urn:microsoft.com/office/officeart/2005/8/layout/orgChart1"/>
    <dgm:cxn modelId="{EA085C40-F8E9-4BBF-8D44-E9857C633867}" type="presParOf" srcId="{EACFA013-7AE2-428E-A592-A32156A3B5F8}" destId="{9720FB10-0D08-442C-BA3C-4A6F08918C4E}" srcOrd="1" destOrd="0" presId="urn:microsoft.com/office/officeart/2005/8/layout/orgChart1"/>
    <dgm:cxn modelId="{6B814277-4929-4EA1-A5CF-62312E894AE6}" type="presParOf" srcId="{9720FB10-0D08-442C-BA3C-4A6F08918C4E}" destId="{A4607936-6012-4BAC-A556-07A79A62641C}" srcOrd="0" destOrd="0" presId="urn:microsoft.com/office/officeart/2005/8/layout/orgChart1"/>
    <dgm:cxn modelId="{437A2091-B1F6-4484-BD4C-40638AA5DC98}" type="presParOf" srcId="{9720FB10-0D08-442C-BA3C-4A6F08918C4E}" destId="{E450A387-F9DC-47F2-9E6C-AF466AF83C96}" srcOrd="1" destOrd="0" presId="urn:microsoft.com/office/officeart/2005/8/layout/orgChart1"/>
    <dgm:cxn modelId="{87F665B9-7928-465B-963A-6A68EE9F2825}" type="presParOf" srcId="{E450A387-F9DC-47F2-9E6C-AF466AF83C96}" destId="{C3C8543C-BE1E-45E7-AC3D-9104EF277FD6}" srcOrd="0" destOrd="0" presId="urn:microsoft.com/office/officeart/2005/8/layout/orgChart1"/>
    <dgm:cxn modelId="{416D5780-A33F-4892-AAA8-1F88AE0F1BE5}" type="presParOf" srcId="{C3C8543C-BE1E-45E7-AC3D-9104EF277FD6}" destId="{EF631246-A550-4C41-A603-DC102BDEBAF8}" srcOrd="0" destOrd="0" presId="urn:microsoft.com/office/officeart/2005/8/layout/orgChart1"/>
    <dgm:cxn modelId="{726A3CE3-C7D9-4DE5-A9B2-DC0BB8207457}" type="presParOf" srcId="{C3C8543C-BE1E-45E7-AC3D-9104EF277FD6}" destId="{E5C8B313-6101-47CF-9ECD-852B73E85A27}" srcOrd="1" destOrd="0" presId="urn:microsoft.com/office/officeart/2005/8/layout/orgChart1"/>
    <dgm:cxn modelId="{FDA0464A-37A9-4900-BACF-E69D4C47C2A1}" type="presParOf" srcId="{E450A387-F9DC-47F2-9E6C-AF466AF83C96}" destId="{3F7C1C19-6B3C-48C4-82B3-83248BB2986F}" srcOrd="1" destOrd="0" presId="urn:microsoft.com/office/officeart/2005/8/layout/orgChart1"/>
    <dgm:cxn modelId="{33D129FC-A90F-4EFE-9B5B-0C3ADCFC201C}" type="presParOf" srcId="{E450A387-F9DC-47F2-9E6C-AF466AF83C96}" destId="{60984140-7676-4392-95A5-E2438212C58B}" srcOrd="2" destOrd="0" presId="urn:microsoft.com/office/officeart/2005/8/layout/orgChart1"/>
    <dgm:cxn modelId="{C8E87EE1-A4A5-41EA-BF95-5ED0E3EBAF1E}" type="presParOf" srcId="{EACFA013-7AE2-428E-A592-A32156A3B5F8}" destId="{D9B707D7-3FF5-4D18-A989-ADD4E53FDC08}" srcOrd="2" destOrd="0" presId="urn:microsoft.com/office/officeart/2005/8/layout/orgChart1"/>
    <dgm:cxn modelId="{94FC4C71-9208-458D-9897-7477F77D6E28}" type="presParOf" srcId="{ED8F5A77-3297-4A96-B3B0-16CE80DD06C5}" destId="{BCE246D9-D2A0-4F76-B419-A95ABBBCFF0C}" srcOrd="2" destOrd="0" presId="urn:microsoft.com/office/officeart/2005/8/layout/orgChart1"/>
    <dgm:cxn modelId="{7029F190-808F-4E08-BA2E-876781357E61}" type="presParOf" srcId="{20CA8827-5462-4E77-A525-0CED14EB6040}" destId="{11DC1485-D606-4DC7-9EBA-EA6AF548EFA5}" srcOrd="2" destOrd="0" presId="urn:microsoft.com/office/officeart/2005/8/layout/orgChart1"/>
    <dgm:cxn modelId="{E127E256-FC6C-4ECA-980E-99A8684275E4}" type="presParOf" srcId="{20CA8827-5462-4E77-A525-0CED14EB6040}" destId="{81DCD752-C692-4744-8CDE-8CD640499DBA}" srcOrd="3" destOrd="0" presId="urn:microsoft.com/office/officeart/2005/8/layout/orgChart1"/>
    <dgm:cxn modelId="{AE231FFE-7485-4A00-ABAA-E5321AB67A21}" type="presParOf" srcId="{81DCD752-C692-4744-8CDE-8CD640499DBA}" destId="{D7BEC244-932A-4F27-A73E-B27046E7E983}" srcOrd="0" destOrd="0" presId="urn:microsoft.com/office/officeart/2005/8/layout/orgChart1"/>
    <dgm:cxn modelId="{DD45F9BD-4671-4BDA-8045-6796D066FEFA}" type="presParOf" srcId="{D7BEC244-932A-4F27-A73E-B27046E7E983}" destId="{3FA5E201-408D-486C-BDF4-BD21CC50FFE1}" srcOrd="0" destOrd="0" presId="urn:microsoft.com/office/officeart/2005/8/layout/orgChart1"/>
    <dgm:cxn modelId="{EEDE393C-4227-47AB-A352-FC48F2881AFE}" type="presParOf" srcId="{D7BEC244-932A-4F27-A73E-B27046E7E983}" destId="{E65648A8-4423-4EAC-835E-A3C1E3D1AC52}" srcOrd="1" destOrd="0" presId="urn:microsoft.com/office/officeart/2005/8/layout/orgChart1"/>
    <dgm:cxn modelId="{CF4BA115-96D8-43C8-B040-81B793891099}" type="presParOf" srcId="{81DCD752-C692-4744-8CDE-8CD640499DBA}" destId="{58EAAD39-3DA6-42C5-B503-54E441CB2E54}" srcOrd="1" destOrd="0" presId="urn:microsoft.com/office/officeart/2005/8/layout/orgChart1"/>
    <dgm:cxn modelId="{5E282E9B-D5B1-4033-994C-6495528C003F}" type="presParOf" srcId="{58EAAD39-3DA6-42C5-B503-54E441CB2E54}" destId="{63D50DBD-88FD-47F2-B71D-61CD644031EA}" srcOrd="0" destOrd="0" presId="urn:microsoft.com/office/officeart/2005/8/layout/orgChart1"/>
    <dgm:cxn modelId="{25492253-4885-4809-B4A5-0EE3D457ECCC}" type="presParOf" srcId="{58EAAD39-3DA6-42C5-B503-54E441CB2E54}" destId="{32FE6A74-CC54-4D02-BD56-E988EC6089F8}" srcOrd="1" destOrd="0" presId="urn:microsoft.com/office/officeart/2005/8/layout/orgChart1"/>
    <dgm:cxn modelId="{95AC45FF-CE24-42FA-8446-6AE44BC1E34C}" type="presParOf" srcId="{32FE6A74-CC54-4D02-BD56-E988EC6089F8}" destId="{2CE2287A-E7D4-48C7-88C5-154A6FB2B678}" srcOrd="0" destOrd="0" presId="urn:microsoft.com/office/officeart/2005/8/layout/orgChart1"/>
    <dgm:cxn modelId="{54181747-B9A6-4B92-ADF9-097BD19BA8C9}" type="presParOf" srcId="{2CE2287A-E7D4-48C7-88C5-154A6FB2B678}" destId="{FBE63064-ABAB-41D8-8FAA-9950ED45F60C}" srcOrd="0" destOrd="0" presId="urn:microsoft.com/office/officeart/2005/8/layout/orgChart1"/>
    <dgm:cxn modelId="{A1FD31C5-81FE-4113-8B42-C898C194A156}" type="presParOf" srcId="{2CE2287A-E7D4-48C7-88C5-154A6FB2B678}" destId="{E82D4369-BB46-4CEE-9D98-28F45EA6B9B5}" srcOrd="1" destOrd="0" presId="urn:microsoft.com/office/officeart/2005/8/layout/orgChart1"/>
    <dgm:cxn modelId="{71B6C52B-C229-4E83-B196-BF17DC953D3E}" type="presParOf" srcId="{32FE6A74-CC54-4D02-BD56-E988EC6089F8}" destId="{1EA8EF07-C5B7-4963-A3AE-21100E59BDDC}" srcOrd="1" destOrd="0" presId="urn:microsoft.com/office/officeart/2005/8/layout/orgChart1"/>
    <dgm:cxn modelId="{EFB07566-3884-4B30-93D5-FA5BF8410C8F}" type="presParOf" srcId="{1EA8EF07-C5B7-4963-A3AE-21100E59BDDC}" destId="{0E425DBD-77EE-47F2-BDCC-340079E692AC}" srcOrd="0" destOrd="0" presId="urn:microsoft.com/office/officeart/2005/8/layout/orgChart1"/>
    <dgm:cxn modelId="{4E9AF670-A738-40A8-8FBF-7E97553F7303}" type="presParOf" srcId="{1EA8EF07-C5B7-4963-A3AE-21100E59BDDC}" destId="{27DBB9E3-20D1-44D5-B032-9577143F5218}" srcOrd="1" destOrd="0" presId="urn:microsoft.com/office/officeart/2005/8/layout/orgChart1"/>
    <dgm:cxn modelId="{3556B13A-06FF-437B-B453-6A23904DAAC7}" type="presParOf" srcId="{27DBB9E3-20D1-44D5-B032-9577143F5218}" destId="{80A03C44-7FE7-48DD-8422-ECD30FB75793}" srcOrd="0" destOrd="0" presId="urn:microsoft.com/office/officeart/2005/8/layout/orgChart1"/>
    <dgm:cxn modelId="{94E80474-5297-46CC-AA2A-2BA477A63BB5}" type="presParOf" srcId="{80A03C44-7FE7-48DD-8422-ECD30FB75793}" destId="{48CB8149-AEB6-48CD-AF6C-E0194EDE0E4A}" srcOrd="0" destOrd="0" presId="urn:microsoft.com/office/officeart/2005/8/layout/orgChart1"/>
    <dgm:cxn modelId="{931D9006-691F-4294-9E83-B88A904B4BA8}" type="presParOf" srcId="{80A03C44-7FE7-48DD-8422-ECD30FB75793}" destId="{CE56E36F-9F44-49EB-AAFF-2C6A06D965D9}" srcOrd="1" destOrd="0" presId="urn:microsoft.com/office/officeart/2005/8/layout/orgChart1"/>
    <dgm:cxn modelId="{65B0447A-E727-4A50-9DB3-6F53D67B6252}" type="presParOf" srcId="{27DBB9E3-20D1-44D5-B032-9577143F5218}" destId="{BD432A67-5856-4565-87E6-FF993DEEC9CB}" srcOrd="1" destOrd="0" presId="urn:microsoft.com/office/officeart/2005/8/layout/orgChart1"/>
    <dgm:cxn modelId="{7C71CE92-F881-420E-B794-24E31EED665B}" type="presParOf" srcId="{27DBB9E3-20D1-44D5-B032-9577143F5218}" destId="{9C467CD2-CA7D-4EC8-876A-A3CAEAA52063}" srcOrd="2" destOrd="0" presId="urn:microsoft.com/office/officeart/2005/8/layout/orgChart1"/>
    <dgm:cxn modelId="{C861DF03-4E27-4953-A060-AE8AA3CF8305}" type="presParOf" srcId="{32FE6A74-CC54-4D02-BD56-E988EC6089F8}" destId="{9DF4549F-5004-4228-B615-6566D3CC3189}" srcOrd="2" destOrd="0" presId="urn:microsoft.com/office/officeart/2005/8/layout/orgChart1"/>
    <dgm:cxn modelId="{6B0F7D5D-E559-422F-9B89-41EFA2738F0F}" type="presParOf" srcId="{58EAAD39-3DA6-42C5-B503-54E441CB2E54}" destId="{BF221251-A820-452E-825A-546B5302FE3D}" srcOrd="2" destOrd="0" presId="urn:microsoft.com/office/officeart/2005/8/layout/orgChart1"/>
    <dgm:cxn modelId="{DAC4E296-2EA1-4D84-A1F7-E2F60C72A0A3}" type="presParOf" srcId="{58EAAD39-3DA6-42C5-B503-54E441CB2E54}" destId="{06A0CA73-8CED-40B0-9E16-CC7D626B375D}" srcOrd="3" destOrd="0" presId="urn:microsoft.com/office/officeart/2005/8/layout/orgChart1"/>
    <dgm:cxn modelId="{EC8DC15A-4E9F-446F-B7BC-86F6E199B17E}" type="presParOf" srcId="{06A0CA73-8CED-40B0-9E16-CC7D626B375D}" destId="{0A8CF9A1-22A5-4B3C-9DEE-F06E451B971A}" srcOrd="0" destOrd="0" presId="urn:microsoft.com/office/officeart/2005/8/layout/orgChart1"/>
    <dgm:cxn modelId="{1660FF5C-1E6E-4B48-88AD-F6B041EF2BB7}" type="presParOf" srcId="{0A8CF9A1-22A5-4B3C-9DEE-F06E451B971A}" destId="{FFAFC520-41D7-4A78-873F-39C03CFE16FF}" srcOrd="0" destOrd="0" presId="urn:microsoft.com/office/officeart/2005/8/layout/orgChart1"/>
    <dgm:cxn modelId="{85C6EDF4-3641-42B1-969C-8A3DF1A23970}" type="presParOf" srcId="{0A8CF9A1-22A5-4B3C-9DEE-F06E451B971A}" destId="{0C94F8E9-CE0A-4675-966D-7B1415D11D06}" srcOrd="1" destOrd="0" presId="urn:microsoft.com/office/officeart/2005/8/layout/orgChart1"/>
    <dgm:cxn modelId="{AF90ACDA-0DB6-4B45-87FF-488EE7167113}" type="presParOf" srcId="{06A0CA73-8CED-40B0-9E16-CC7D626B375D}" destId="{D078087C-6AE7-402F-AE16-6D25DAFF057E}" srcOrd="1" destOrd="0" presId="urn:microsoft.com/office/officeart/2005/8/layout/orgChart1"/>
    <dgm:cxn modelId="{94B2CA00-FEA8-4BA5-8C8C-A529FB068F2C}" type="presParOf" srcId="{D078087C-6AE7-402F-AE16-6D25DAFF057E}" destId="{E507E2BD-EBD0-4EF7-A0A5-836B837F9634}" srcOrd="0" destOrd="0" presId="urn:microsoft.com/office/officeart/2005/8/layout/orgChart1"/>
    <dgm:cxn modelId="{04E37678-DF4B-431E-8B24-8B6063F322B0}" type="presParOf" srcId="{D078087C-6AE7-402F-AE16-6D25DAFF057E}" destId="{92F7CB8C-200E-45C3-BDB6-76630E4A556A}" srcOrd="1" destOrd="0" presId="urn:microsoft.com/office/officeart/2005/8/layout/orgChart1"/>
    <dgm:cxn modelId="{4AC87E94-AB38-4269-BF1F-82BCDC5E45E3}" type="presParOf" srcId="{92F7CB8C-200E-45C3-BDB6-76630E4A556A}" destId="{0FEADB25-2E8A-4708-B945-BBC02983DE40}" srcOrd="0" destOrd="0" presId="urn:microsoft.com/office/officeart/2005/8/layout/orgChart1"/>
    <dgm:cxn modelId="{A897357C-5A7D-4815-818D-EBBBE2DC97C4}" type="presParOf" srcId="{0FEADB25-2E8A-4708-B945-BBC02983DE40}" destId="{550AD7AC-EE2B-41D6-BE5A-5DBFC1F5385A}" srcOrd="0" destOrd="0" presId="urn:microsoft.com/office/officeart/2005/8/layout/orgChart1"/>
    <dgm:cxn modelId="{3D438994-5703-4E75-8413-8F32C6A45ABA}" type="presParOf" srcId="{0FEADB25-2E8A-4708-B945-BBC02983DE40}" destId="{8DFD2F89-A1FA-4DBC-B96C-346380779C20}" srcOrd="1" destOrd="0" presId="urn:microsoft.com/office/officeart/2005/8/layout/orgChart1"/>
    <dgm:cxn modelId="{E412A3ED-6D15-4776-AEB7-E707898B471A}" type="presParOf" srcId="{92F7CB8C-200E-45C3-BDB6-76630E4A556A}" destId="{86BB0AE0-BCDB-4680-A029-DB1DB7B2E85D}" srcOrd="1" destOrd="0" presId="urn:microsoft.com/office/officeart/2005/8/layout/orgChart1"/>
    <dgm:cxn modelId="{182B1B14-DFF0-4768-8349-D6CAABCDBE51}" type="presParOf" srcId="{92F7CB8C-200E-45C3-BDB6-76630E4A556A}" destId="{B2B5C4D6-C297-4945-924E-4652E79699C1}" srcOrd="2" destOrd="0" presId="urn:microsoft.com/office/officeart/2005/8/layout/orgChart1"/>
    <dgm:cxn modelId="{2D569F26-2457-4352-BB35-E782B67B8870}" type="presParOf" srcId="{D078087C-6AE7-402F-AE16-6D25DAFF057E}" destId="{64EC90C0-1BB0-4042-BA83-BEB508C862CC}" srcOrd="2" destOrd="0" presId="urn:microsoft.com/office/officeart/2005/8/layout/orgChart1"/>
    <dgm:cxn modelId="{7CCAA803-8556-4775-B665-5FB8BD278E1C}" type="presParOf" srcId="{D078087C-6AE7-402F-AE16-6D25DAFF057E}" destId="{BE64B249-BF49-4321-A378-795252508ABD}" srcOrd="3" destOrd="0" presId="urn:microsoft.com/office/officeart/2005/8/layout/orgChart1"/>
    <dgm:cxn modelId="{98C2F518-2B78-491F-B4C0-B1D0D0CDFACC}" type="presParOf" srcId="{BE64B249-BF49-4321-A378-795252508ABD}" destId="{51A05059-4810-4C96-8EE0-94AC73E9BCAF}" srcOrd="0" destOrd="0" presId="urn:microsoft.com/office/officeart/2005/8/layout/orgChart1"/>
    <dgm:cxn modelId="{0F59B3C6-C991-4363-A26A-0741768E53C3}" type="presParOf" srcId="{51A05059-4810-4C96-8EE0-94AC73E9BCAF}" destId="{C9462647-CF57-45F9-B420-C4569A3C4A4E}" srcOrd="0" destOrd="0" presId="urn:microsoft.com/office/officeart/2005/8/layout/orgChart1"/>
    <dgm:cxn modelId="{EC2EC222-72EA-453E-AAA4-B89BCB0BB4C6}" type="presParOf" srcId="{51A05059-4810-4C96-8EE0-94AC73E9BCAF}" destId="{9571ECCB-CCB7-4440-8DBB-DCD2514DAE4F}" srcOrd="1" destOrd="0" presId="urn:microsoft.com/office/officeart/2005/8/layout/orgChart1"/>
    <dgm:cxn modelId="{68DF6C9B-920C-4C5C-8240-48D3685BAE78}" type="presParOf" srcId="{BE64B249-BF49-4321-A378-795252508ABD}" destId="{CB51C2D7-482C-4C33-A0EB-EBD1248FA318}" srcOrd="1" destOrd="0" presId="urn:microsoft.com/office/officeart/2005/8/layout/orgChart1"/>
    <dgm:cxn modelId="{E183CE4D-A401-4D50-9A38-7128205714E4}" type="presParOf" srcId="{BE64B249-BF49-4321-A378-795252508ABD}" destId="{2807B4DC-8DD0-4137-875E-65EA6157D897}" srcOrd="2" destOrd="0" presId="urn:microsoft.com/office/officeart/2005/8/layout/orgChart1"/>
    <dgm:cxn modelId="{8C50FC8F-2E1C-44E6-8C17-29DC06342898}" type="presParOf" srcId="{D078087C-6AE7-402F-AE16-6D25DAFF057E}" destId="{DCCC153E-46B8-4A2B-B22A-861441E43B8E}" srcOrd="4" destOrd="0" presId="urn:microsoft.com/office/officeart/2005/8/layout/orgChart1"/>
    <dgm:cxn modelId="{88C523E2-18CC-4756-8CF4-4F8B28DC8213}" type="presParOf" srcId="{D078087C-6AE7-402F-AE16-6D25DAFF057E}" destId="{62319189-53B0-4C6A-AC6A-6912625584C9}" srcOrd="5" destOrd="0" presId="urn:microsoft.com/office/officeart/2005/8/layout/orgChart1"/>
    <dgm:cxn modelId="{FD54EB73-EF09-40DA-9EF5-6B8AD371C36B}" type="presParOf" srcId="{62319189-53B0-4C6A-AC6A-6912625584C9}" destId="{E09BB905-4A3F-4A62-B93F-5CBCEBFAC7CC}" srcOrd="0" destOrd="0" presId="urn:microsoft.com/office/officeart/2005/8/layout/orgChart1"/>
    <dgm:cxn modelId="{26D93864-D401-483E-87DD-3128F60D14A3}" type="presParOf" srcId="{E09BB905-4A3F-4A62-B93F-5CBCEBFAC7CC}" destId="{D9DFF414-B804-46EA-BC60-13E96BF92CF2}" srcOrd="0" destOrd="0" presId="urn:microsoft.com/office/officeart/2005/8/layout/orgChart1"/>
    <dgm:cxn modelId="{D99670A2-334F-445F-A510-B9C59CC569FD}" type="presParOf" srcId="{E09BB905-4A3F-4A62-B93F-5CBCEBFAC7CC}" destId="{50E81ADB-927C-47E3-8B71-4E2F5FF96569}" srcOrd="1" destOrd="0" presId="urn:microsoft.com/office/officeart/2005/8/layout/orgChart1"/>
    <dgm:cxn modelId="{741C0E2E-A6EE-4268-A38D-E52176959066}" type="presParOf" srcId="{62319189-53B0-4C6A-AC6A-6912625584C9}" destId="{7B30FAF0-70F3-4B88-AE16-17ACA35FBAC5}" srcOrd="1" destOrd="0" presId="urn:microsoft.com/office/officeart/2005/8/layout/orgChart1"/>
    <dgm:cxn modelId="{82FB8E8A-8EAD-4B4A-B592-BD68A09CCFA3}" type="presParOf" srcId="{62319189-53B0-4C6A-AC6A-6912625584C9}" destId="{BC3CEB07-6C3B-41C9-88D7-A9C9519FFDA3}" srcOrd="2" destOrd="0" presId="urn:microsoft.com/office/officeart/2005/8/layout/orgChart1"/>
    <dgm:cxn modelId="{8CE08214-4734-4447-B607-3061393BE1F1}" type="presParOf" srcId="{06A0CA73-8CED-40B0-9E16-CC7D626B375D}" destId="{D440451C-CDB4-4CBA-9D6B-3738FC840ACE}" srcOrd="2" destOrd="0" presId="urn:microsoft.com/office/officeart/2005/8/layout/orgChart1"/>
    <dgm:cxn modelId="{9D749A5C-AABF-412D-BDE2-4D964175C67D}" type="presParOf" srcId="{81DCD752-C692-4744-8CDE-8CD640499DBA}" destId="{509A7555-BC85-4E44-B411-8E9C3F9A0E64}" srcOrd="2" destOrd="0" presId="urn:microsoft.com/office/officeart/2005/8/layout/orgChart1"/>
    <dgm:cxn modelId="{4BC01AE2-3112-4EB7-A793-D9C3D1549528}" type="presParOf" srcId="{20CA8827-5462-4E77-A525-0CED14EB6040}" destId="{2897EB0B-04A8-4A75-8713-3FE4BF7DC8FE}" srcOrd="4" destOrd="0" presId="urn:microsoft.com/office/officeart/2005/8/layout/orgChart1"/>
    <dgm:cxn modelId="{F546CCDC-B30B-41E8-82C3-C9CCDE2EB9B4}" type="presParOf" srcId="{20CA8827-5462-4E77-A525-0CED14EB6040}" destId="{3802F7D0-BCD5-41EE-AE93-F67F35C19FD0}" srcOrd="5" destOrd="0" presId="urn:microsoft.com/office/officeart/2005/8/layout/orgChart1"/>
    <dgm:cxn modelId="{2A2B0A60-19EC-44A3-994A-54C65C3B25BD}" type="presParOf" srcId="{3802F7D0-BCD5-41EE-AE93-F67F35C19FD0}" destId="{501FCF09-0802-4A29-8FB5-AEFA081A712B}" srcOrd="0" destOrd="0" presId="urn:microsoft.com/office/officeart/2005/8/layout/orgChart1"/>
    <dgm:cxn modelId="{F6690897-3CEA-4DA9-9E9D-B98895602FCF}" type="presParOf" srcId="{501FCF09-0802-4A29-8FB5-AEFA081A712B}" destId="{F4642279-0FA6-4DC4-9C54-5493C7AA5A44}" srcOrd="0" destOrd="0" presId="urn:microsoft.com/office/officeart/2005/8/layout/orgChart1"/>
    <dgm:cxn modelId="{23A530F9-C90C-4B9D-BD88-A49B60E55062}" type="presParOf" srcId="{501FCF09-0802-4A29-8FB5-AEFA081A712B}" destId="{25A5F01D-11C0-4186-8B87-54439514461C}" srcOrd="1" destOrd="0" presId="urn:microsoft.com/office/officeart/2005/8/layout/orgChart1"/>
    <dgm:cxn modelId="{432FC89D-C085-442B-BC1C-AB988043B8CE}" type="presParOf" srcId="{3802F7D0-BCD5-41EE-AE93-F67F35C19FD0}" destId="{9038EC40-0526-4990-854A-A65A938C8859}" srcOrd="1" destOrd="0" presId="urn:microsoft.com/office/officeart/2005/8/layout/orgChart1"/>
    <dgm:cxn modelId="{4540B33E-8B4F-4BA1-9E10-56C9E274CC03}" type="presParOf" srcId="{9038EC40-0526-4990-854A-A65A938C8859}" destId="{4D426636-091A-42C5-873F-173780BF8BDB}" srcOrd="0" destOrd="0" presId="urn:microsoft.com/office/officeart/2005/8/layout/orgChart1"/>
    <dgm:cxn modelId="{B3A4028D-8B8A-4B5A-8AD2-B4DA36E20978}" type="presParOf" srcId="{9038EC40-0526-4990-854A-A65A938C8859}" destId="{1519EFB5-E463-40F6-885A-37164A529862}" srcOrd="1" destOrd="0" presId="urn:microsoft.com/office/officeart/2005/8/layout/orgChart1"/>
    <dgm:cxn modelId="{D79334A0-D049-4411-8831-6E95A0443AB4}" type="presParOf" srcId="{1519EFB5-E463-40F6-885A-37164A529862}" destId="{1FED7177-6AFB-489C-BC56-725F683A0AED}" srcOrd="0" destOrd="0" presId="urn:microsoft.com/office/officeart/2005/8/layout/orgChart1"/>
    <dgm:cxn modelId="{12200D6F-F38A-41B9-B523-D5A9EAF28051}" type="presParOf" srcId="{1FED7177-6AFB-489C-BC56-725F683A0AED}" destId="{4A8EBF71-C832-4902-9B02-1CC67D66CC09}" srcOrd="0" destOrd="0" presId="urn:microsoft.com/office/officeart/2005/8/layout/orgChart1"/>
    <dgm:cxn modelId="{B37A8BDF-4A76-45F1-8E82-822962E0ED10}" type="presParOf" srcId="{1FED7177-6AFB-489C-BC56-725F683A0AED}" destId="{E3CCF053-2C4E-4EE1-94E8-7D2C3F6E1BEB}" srcOrd="1" destOrd="0" presId="urn:microsoft.com/office/officeart/2005/8/layout/orgChart1"/>
    <dgm:cxn modelId="{2D5B1245-3C7F-4585-92B2-C9AB25D554DC}" type="presParOf" srcId="{1519EFB5-E463-40F6-885A-37164A529862}" destId="{1F1FEAD2-D3A0-4DD4-BAC5-49B127CE9A52}" srcOrd="1" destOrd="0" presId="urn:microsoft.com/office/officeart/2005/8/layout/orgChart1"/>
    <dgm:cxn modelId="{B5AD787B-CE64-4BDE-AC0C-5EF87E37DC07}" type="presParOf" srcId="{1F1FEAD2-D3A0-4DD4-BAC5-49B127CE9A52}" destId="{4EBACDC5-8C94-49E4-ADA3-A647BCEDB6D4}" srcOrd="0" destOrd="0" presId="urn:microsoft.com/office/officeart/2005/8/layout/orgChart1"/>
    <dgm:cxn modelId="{DFC98760-EB30-4BE1-8961-55CB2D40DF4C}" type="presParOf" srcId="{1F1FEAD2-D3A0-4DD4-BAC5-49B127CE9A52}" destId="{DB0998C6-4CB4-4DD5-8D7D-49695853B39E}" srcOrd="1" destOrd="0" presId="urn:microsoft.com/office/officeart/2005/8/layout/orgChart1"/>
    <dgm:cxn modelId="{5A2F9086-545C-421D-90F6-FA6F747B0199}" type="presParOf" srcId="{DB0998C6-4CB4-4DD5-8D7D-49695853B39E}" destId="{9312B777-CC3B-4BF9-9F0D-C43157ABBE60}" srcOrd="0" destOrd="0" presId="urn:microsoft.com/office/officeart/2005/8/layout/orgChart1"/>
    <dgm:cxn modelId="{230057BA-AB1D-4395-ACE0-F0ABE0FE38E5}" type="presParOf" srcId="{9312B777-CC3B-4BF9-9F0D-C43157ABBE60}" destId="{2EF482CD-4576-4ED4-85BC-8305F2D3DA65}" srcOrd="0" destOrd="0" presId="urn:microsoft.com/office/officeart/2005/8/layout/orgChart1"/>
    <dgm:cxn modelId="{BF7BB6FD-7080-4F21-BD7A-2585D2B574F8}" type="presParOf" srcId="{9312B777-CC3B-4BF9-9F0D-C43157ABBE60}" destId="{8E487458-C2A0-44BE-A9AD-E1D412893CBC}" srcOrd="1" destOrd="0" presId="urn:microsoft.com/office/officeart/2005/8/layout/orgChart1"/>
    <dgm:cxn modelId="{AF2BE7A7-09F7-4FB0-9CE7-2DF831E9BD67}" type="presParOf" srcId="{DB0998C6-4CB4-4DD5-8D7D-49695853B39E}" destId="{CBD7C7AF-7606-4468-976D-DD713302A6B2}" srcOrd="1" destOrd="0" presId="urn:microsoft.com/office/officeart/2005/8/layout/orgChart1"/>
    <dgm:cxn modelId="{A8DAE4CE-D6AF-42F2-BE52-3CEDD3A9DF78}" type="presParOf" srcId="{DB0998C6-4CB4-4DD5-8D7D-49695853B39E}" destId="{68F6695C-BB46-47A2-A795-3CFC1D3307F9}" srcOrd="2" destOrd="0" presId="urn:microsoft.com/office/officeart/2005/8/layout/orgChart1"/>
    <dgm:cxn modelId="{DC78D8F8-BBB9-4302-8C4F-3900A0780C65}" type="presParOf" srcId="{1519EFB5-E463-40F6-885A-37164A529862}" destId="{3C902021-0BEB-44C4-927C-339F80EA064A}" srcOrd="2" destOrd="0" presId="urn:microsoft.com/office/officeart/2005/8/layout/orgChart1"/>
    <dgm:cxn modelId="{3832810E-A201-4421-9CD6-9227C64FF405}" type="presParOf" srcId="{3802F7D0-BCD5-41EE-AE93-F67F35C19FD0}" destId="{8CEEEA74-7D65-4264-8BE9-011399236D6B}" srcOrd="2" destOrd="0" presId="urn:microsoft.com/office/officeart/2005/8/layout/orgChart1"/>
    <dgm:cxn modelId="{B6AFB270-C084-4F9A-9136-D0C203487842}" type="presParOf" srcId="{E2A7133F-C68A-4D8D-BBED-2037A836A440}" destId="{00050316-C994-48B0-B2F4-B4F7D46B4D55}" srcOrd="2" destOrd="0" presId="urn:microsoft.com/office/officeart/2005/8/layout/orgChart1"/>
    <dgm:cxn modelId="{8F1D9097-9EAA-478F-BF37-F40DB78EFCA8}" type="presParOf" srcId="{F0B49D85-F0D4-4F0D-801B-B2042CF38C0A}" destId="{522CFBFC-5881-4549-9561-068A6A60CDD3}" srcOrd="2" destOrd="0" presId="urn:microsoft.com/office/officeart/2005/8/layout/orgChart1"/>
    <dgm:cxn modelId="{FA54CFF1-BE43-484F-A95A-C5E6F2616BAB}" type="presParOf" srcId="{E4705DA3-F770-481E-8DA3-292C044B81D5}" destId="{59532029-DCB9-40AE-AEF8-4AC991088C49}" srcOrd="2" destOrd="0" presId="urn:microsoft.com/office/officeart/2005/8/layout/orgChart1"/>
    <dgm:cxn modelId="{086A0854-2D4A-4C53-BAC7-F76529CE53AC}" type="presParOf" srcId="{59532029-DCB9-40AE-AEF8-4AC991088C49}" destId="{6BDF8AA2-DD82-479F-AE0E-562966F89513}" srcOrd="0" destOrd="0" presId="urn:microsoft.com/office/officeart/2005/8/layout/orgChart1"/>
    <dgm:cxn modelId="{6838A773-A447-47CE-B01A-1B72EFD251C6}" type="presParOf" srcId="{59532029-DCB9-40AE-AEF8-4AC991088C49}" destId="{2286AA42-CD9F-417F-9BDD-953522764DA0}" srcOrd="1" destOrd="0" presId="urn:microsoft.com/office/officeart/2005/8/layout/orgChart1"/>
    <dgm:cxn modelId="{33A0A827-9610-4ECA-ACA9-392F4CB9131E}" type="presParOf" srcId="{2286AA42-CD9F-417F-9BDD-953522764DA0}" destId="{334336C8-B6D6-4F99-AEE5-F817960CA5C5}" srcOrd="0" destOrd="0" presId="urn:microsoft.com/office/officeart/2005/8/layout/orgChart1"/>
    <dgm:cxn modelId="{42066FB8-C7B2-49E6-8C3C-849C58288767}" type="presParOf" srcId="{334336C8-B6D6-4F99-AEE5-F817960CA5C5}" destId="{8F0E30F4-1977-4EDC-A2C1-5606F57416A8}" srcOrd="0" destOrd="0" presId="urn:microsoft.com/office/officeart/2005/8/layout/orgChart1"/>
    <dgm:cxn modelId="{10C82E31-9256-4AB3-8E72-6AD167C98857}" type="presParOf" srcId="{334336C8-B6D6-4F99-AEE5-F817960CA5C5}" destId="{51AF627C-ED8B-47CC-B335-9ABAC5EAC2C5}" srcOrd="1" destOrd="0" presId="urn:microsoft.com/office/officeart/2005/8/layout/orgChart1"/>
    <dgm:cxn modelId="{52BBC95B-532F-451A-82F1-19B86506E386}" type="presParOf" srcId="{2286AA42-CD9F-417F-9BDD-953522764DA0}" destId="{71194A6E-759D-4865-B598-E5A18E900CEB}" srcOrd="1" destOrd="0" presId="urn:microsoft.com/office/officeart/2005/8/layout/orgChart1"/>
    <dgm:cxn modelId="{AF773DC9-BABF-42A6-9ABB-9B53ADF6BBDD}" type="presParOf" srcId="{2286AA42-CD9F-417F-9BDD-953522764DA0}" destId="{C384BFE6-9DF4-4097-AAB4-FC3B1822A724}" srcOrd="2" destOrd="0" presId="urn:microsoft.com/office/officeart/2005/8/layout/orgChart1"/>
    <dgm:cxn modelId="{A3EBABFF-8E7B-42A0-B7E6-F3A5C7E0B35E}" type="presParOf" srcId="{59532029-DCB9-40AE-AEF8-4AC991088C49}" destId="{BE3016A9-522A-49FA-8A05-34E3C6A6117F}" srcOrd="2" destOrd="0" presId="urn:microsoft.com/office/officeart/2005/8/layout/orgChart1"/>
    <dgm:cxn modelId="{903A3486-C66D-469A-9DE7-DD9EEECBFCD6}" type="presParOf" srcId="{59532029-DCB9-40AE-AEF8-4AC991088C49}" destId="{9929328F-89A8-45BB-833E-FA4018263C7D}" srcOrd="3" destOrd="0" presId="urn:microsoft.com/office/officeart/2005/8/layout/orgChart1"/>
    <dgm:cxn modelId="{E7CCBA9F-BA35-4F7A-A4D0-C114032DAA05}" type="presParOf" srcId="{9929328F-89A8-45BB-833E-FA4018263C7D}" destId="{9B51723D-6B1E-4076-BD39-3A7105A1CBA4}" srcOrd="0" destOrd="0" presId="urn:microsoft.com/office/officeart/2005/8/layout/orgChart1"/>
    <dgm:cxn modelId="{E6F6F8ED-025B-4568-AB6A-3D7987CAE599}" type="presParOf" srcId="{9B51723D-6B1E-4076-BD39-3A7105A1CBA4}" destId="{2B6E81C8-46F1-4877-B684-40F490A6F40D}" srcOrd="0" destOrd="0" presId="urn:microsoft.com/office/officeart/2005/8/layout/orgChart1"/>
    <dgm:cxn modelId="{6D893D3B-EC8A-4719-870E-01FF73A79DB5}" type="presParOf" srcId="{9B51723D-6B1E-4076-BD39-3A7105A1CBA4}" destId="{A8FFCB10-3C77-4FB6-B7CC-AC88FA2BAE70}" srcOrd="1" destOrd="0" presId="urn:microsoft.com/office/officeart/2005/8/layout/orgChart1"/>
    <dgm:cxn modelId="{FC7AF393-7EE1-411E-A126-C53605109E7A}" type="presParOf" srcId="{9929328F-89A8-45BB-833E-FA4018263C7D}" destId="{5BA2D93A-0C50-4DA6-8B75-5832E237A3C9}" srcOrd="1" destOrd="0" presId="urn:microsoft.com/office/officeart/2005/8/layout/orgChart1"/>
    <dgm:cxn modelId="{42696D4A-F2D0-4DC7-A0F9-4F64C392524E}" type="presParOf" srcId="{9929328F-89A8-45BB-833E-FA4018263C7D}" destId="{ACA8A7F9-199A-4922-A148-F927E06EE097}" srcOrd="2" destOrd="0" presId="urn:microsoft.com/office/officeart/2005/8/layout/orgChart1"/>
  </dgm:cxnLst>
  <dgm:bg/>
  <dgm:whole>
    <a:ln>
      <a:solidFill>
        <a:schemeClr val="bg1"/>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B19A22-7166-48AD-805A-979E52C46688}"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s-ES"/>
        </a:p>
      </dgm:t>
    </dgm:pt>
    <dgm:pt modelId="{4922A641-9536-49EC-822E-D4A71B07F8A2}">
      <dgm:prSet phldrT="[Texto]" custT="1"/>
      <dgm:spPr/>
      <dgm:t>
        <a:bodyPr/>
        <a:lstStyle/>
        <a:p>
          <a:r>
            <a:rPr lang="es-ES" sz="1800" b="1" dirty="0" smtClean="0"/>
            <a:t>Clases de palabras</a:t>
          </a:r>
          <a:endParaRPr lang="es-ES" sz="1800" b="1" dirty="0"/>
        </a:p>
      </dgm:t>
    </dgm:pt>
    <dgm:pt modelId="{AA08E45B-D87D-48CE-8FC0-70800F1E157A}" type="parTrans" cxnId="{5250038B-0ED0-4C75-9AF2-0CF1A6F8EA56}">
      <dgm:prSet/>
      <dgm:spPr/>
      <dgm:t>
        <a:bodyPr/>
        <a:lstStyle/>
        <a:p>
          <a:endParaRPr lang="es-ES"/>
        </a:p>
      </dgm:t>
    </dgm:pt>
    <dgm:pt modelId="{29CA98A9-AE14-4906-9067-986AC8502C31}" type="sibTrans" cxnId="{5250038B-0ED0-4C75-9AF2-0CF1A6F8EA56}">
      <dgm:prSet/>
      <dgm:spPr/>
      <dgm:t>
        <a:bodyPr/>
        <a:lstStyle/>
        <a:p>
          <a:endParaRPr lang="es-ES"/>
        </a:p>
      </dgm:t>
    </dgm:pt>
    <dgm:pt modelId="{FAEBF8B3-CAAC-4E5E-8462-AA7FE38A83BE}">
      <dgm:prSet phldrT="[Texto]" custT="1"/>
      <dgm:spPr/>
      <dgm:t>
        <a:bodyPr/>
        <a:lstStyle/>
        <a:p>
          <a:r>
            <a:rPr lang="es-ES" sz="1200" dirty="0" smtClean="0">
              <a:solidFill>
                <a:schemeClr val="tx1"/>
              </a:solidFill>
            </a:rPr>
            <a:t>Sustantivo</a:t>
          </a:r>
          <a:endParaRPr lang="es-ES" sz="1200" dirty="0">
            <a:solidFill>
              <a:schemeClr val="tx1"/>
            </a:solidFill>
          </a:endParaRPr>
        </a:p>
      </dgm:t>
    </dgm:pt>
    <dgm:pt modelId="{673E79A9-2480-4A80-9D9F-DBD722DB2075}" type="parTrans" cxnId="{AEBD27AC-2ADD-4DA5-8A98-D48698380F66}">
      <dgm:prSet/>
      <dgm:spPr/>
      <dgm:t>
        <a:bodyPr/>
        <a:lstStyle/>
        <a:p>
          <a:endParaRPr lang="es-ES"/>
        </a:p>
      </dgm:t>
    </dgm:pt>
    <dgm:pt modelId="{AF63ED35-E404-4892-9C8B-ABFDACB940BE}" type="sibTrans" cxnId="{AEBD27AC-2ADD-4DA5-8A98-D48698380F66}">
      <dgm:prSet/>
      <dgm:spPr/>
      <dgm:t>
        <a:bodyPr/>
        <a:lstStyle/>
        <a:p>
          <a:endParaRPr lang="es-ES"/>
        </a:p>
      </dgm:t>
    </dgm:pt>
    <dgm:pt modelId="{C71F5E27-0236-4A23-864A-454904F23F38}">
      <dgm:prSet phldrT="[Texto]" custT="1"/>
      <dgm:spPr/>
      <dgm:t>
        <a:bodyPr/>
        <a:lstStyle/>
        <a:p>
          <a:r>
            <a:rPr lang="es-ES" sz="1200" dirty="0" smtClean="0">
              <a:solidFill>
                <a:schemeClr val="tx1"/>
              </a:solidFill>
            </a:rPr>
            <a:t>Adjetivo</a:t>
          </a:r>
          <a:endParaRPr lang="es-ES" sz="1200" dirty="0">
            <a:solidFill>
              <a:schemeClr val="tx1"/>
            </a:solidFill>
          </a:endParaRPr>
        </a:p>
      </dgm:t>
    </dgm:pt>
    <dgm:pt modelId="{3EBEFA6B-292D-40B9-BCD7-947CC92FC564}" type="parTrans" cxnId="{38E9D884-9AA2-43FB-985F-E760DFAB4F36}">
      <dgm:prSet/>
      <dgm:spPr/>
      <dgm:t>
        <a:bodyPr/>
        <a:lstStyle/>
        <a:p>
          <a:endParaRPr lang="es-ES"/>
        </a:p>
      </dgm:t>
    </dgm:pt>
    <dgm:pt modelId="{25AD1DD8-321E-4E35-A82D-2BA161F367FF}" type="sibTrans" cxnId="{38E9D884-9AA2-43FB-985F-E760DFAB4F36}">
      <dgm:prSet/>
      <dgm:spPr/>
      <dgm:t>
        <a:bodyPr/>
        <a:lstStyle/>
        <a:p>
          <a:endParaRPr lang="es-ES"/>
        </a:p>
      </dgm:t>
    </dgm:pt>
    <dgm:pt modelId="{7DE3E8C6-A51C-43D5-AD7D-7704DE54CC97}">
      <dgm:prSet phldrT="[Texto]" custT="1"/>
      <dgm:spPr/>
      <dgm:t>
        <a:bodyPr/>
        <a:lstStyle/>
        <a:p>
          <a:r>
            <a:rPr lang="es-ES" sz="1200" dirty="0" smtClean="0">
              <a:solidFill>
                <a:schemeClr val="tx1"/>
              </a:solidFill>
            </a:rPr>
            <a:t>Verbo</a:t>
          </a:r>
          <a:endParaRPr lang="es-ES" sz="1200" dirty="0">
            <a:solidFill>
              <a:schemeClr val="tx1"/>
            </a:solidFill>
          </a:endParaRPr>
        </a:p>
      </dgm:t>
    </dgm:pt>
    <dgm:pt modelId="{3F384B4B-5E5C-4607-AD93-F262D1655600}" type="parTrans" cxnId="{729F887E-3DFC-4C6F-B00A-D2CA459453D6}">
      <dgm:prSet/>
      <dgm:spPr/>
      <dgm:t>
        <a:bodyPr/>
        <a:lstStyle/>
        <a:p>
          <a:endParaRPr lang="es-ES"/>
        </a:p>
      </dgm:t>
    </dgm:pt>
    <dgm:pt modelId="{767E1BB4-F60F-4C25-A4EB-1A5F2DB79EBA}" type="sibTrans" cxnId="{729F887E-3DFC-4C6F-B00A-D2CA459453D6}">
      <dgm:prSet/>
      <dgm:spPr/>
      <dgm:t>
        <a:bodyPr/>
        <a:lstStyle/>
        <a:p>
          <a:endParaRPr lang="es-ES"/>
        </a:p>
      </dgm:t>
    </dgm:pt>
    <dgm:pt modelId="{E14CC849-CCF4-4F1C-BA4E-510F52D59224}">
      <dgm:prSet phldrT="[Texto]" custT="1"/>
      <dgm:spPr/>
      <dgm:t>
        <a:bodyPr/>
        <a:lstStyle/>
        <a:p>
          <a:r>
            <a:rPr lang="es-ES" sz="1200" dirty="0" smtClean="0">
              <a:solidFill>
                <a:schemeClr val="tx1"/>
              </a:solidFill>
            </a:rPr>
            <a:t>Adverbio</a:t>
          </a:r>
          <a:endParaRPr lang="es-ES" sz="1200" dirty="0">
            <a:solidFill>
              <a:schemeClr val="tx1"/>
            </a:solidFill>
          </a:endParaRPr>
        </a:p>
      </dgm:t>
    </dgm:pt>
    <dgm:pt modelId="{F37D2200-4280-4938-848B-036032EC8EB9}" type="parTrans" cxnId="{4783FADD-15CB-47DD-B6C7-C023B982F937}">
      <dgm:prSet/>
      <dgm:spPr/>
      <dgm:t>
        <a:bodyPr/>
        <a:lstStyle/>
        <a:p>
          <a:endParaRPr lang="es-ES"/>
        </a:p>
      </dgm:t>
    </dgm:pt>
    <dgm:pt modelId="{60F967D2-ACD1-4618-980B-62BB46EEAA28}" type="sibTrans" cxnId="{4783FADD-15CB-47DD-B6C7-C023B982F937}">
      <dgm:prSet/>
      <dgm:spPr/>
      <dgm:t>
        <a:bodyPr/>
        <a:lstStyle/>
        <a:p>
          <a:endParaRPr lang="es-ES"/>
        </a:p>
      </dgm:t>
    </dgm:pt>
    <dgm:pt modelId="{43ABFEA9-DE72-461D-BB94-DEB94BB8DB70}">
      <dgm:prSet phldrT="[Texto]" custT="1"/>
      <dgm:spPr/>
      <dgm:t>
        <a:bodyPr/>
        <a:lstStyle/>
        <a:p>
          <a:r>
            <a:rPr lang="es-ES" sz="1200" dirty="0" smtClean="0">
              <a:solidFill>
                <a:schemeClr val="tx1"/>
              </a:solidFill>
            </a:rPr>
            <a:t>Pronombre</a:t>
          </a:r>
          <a:endParaRPr lang="es-ES" sz="1200" dirty="0">
            <a:solidFill>
              <a:schemeClr val="tx1"/>
            </a:solidFill>
          </a:endParaRPr>
        </a:p>
      </dgm:t>
    </dgm:pt>
    <dgm:pt modelId="{4B3090A6-5FC5-4385-A707-B34B3E92074E}" type="parTrans" cxnId="{FE966C30-FD02-4463-B069-72113BD62BE8}">
      <dgm:prSet/>
      <dgm:spPr/>
      <dgm:t>
        <a:bodyPr/>
        <a:lstStyle/>
        <a:p>
          <a:endParaRPr lang="es-ES"/>
        </a:p>
      </dgm:t>
    </dgm:pt>
    <dgm:pt modelId="{85AABF84-5B44-489A-A057-72BE745FC653}" type="sibTrans" cxnId="{FE966C30-FD02-4463-B069-72113BD62BE8}">
      <dgm:prSet/>
      <dgm:spPr/>
      <dgm:t>
        <a:bodyPr/>
        <a:lstStyle/>
        <a:p>
          <a:endParaRPr lang="es-ES"/>
        </a:p>
      </dgm:t>
    </dgm:pt>
    <dgm:pt modelId="{54809B83-A851-480D-9045-E6E9334AD133}">
      <dgm:prSet phldrT="[Texto]" custT="1"/>
      <dgm:spPr/>
      <dgm:t>
        <a:bodyPr/>
        <a:lstStyle/>
        <a:p>
          <a:r>
            <a:rPr lang="es-ES" sz="1100" dirty="0" smtClean="0"/>
            <a:t>Comunes y propios</a:t>
          </a:r>
          <a:endParaRPr lang="es-ES" sz="1100" dirty="0"/>
        </a:p>
      </dgm:t>
    </dgm:pt>
    <dgm:pt modelId="{1AA51AD4-C746-40FD-BD2D-D76FAE0B5363}" type="parTrans" cxnId="{F7F02B0B-7FCC-4A89-812C-32E8D8DC9B50}">
      <dgm:prSet/>
      <dgm:spPr/>
      <dgm:t>
        <a:bodyPr/>
        <a:lstStyle/>
        <a:p>
          <a:endParaRPr lang="es-ES"/>
        </a:p>
      </dgm:t>
    </dgm:pt>
    <dgm:pt modelId="{B05EDA5E-5DD2-4453-839A-AF14A1A48910}" type="sibTrans" cxnId="{F7F02B0B-7FCC-4A89-812C-32E8D8DC9B50}">
      <dgm:prSet/>
      <dgm:spPr/>
      <dgm:t>
        <a:bodyPr/>
        <a:lstStyle/>
        <a:p>
          <a:endParaRPr lang="es-ES"/>
        </a:p>
      </dgm:t>
    </dgm:pt>
    <dgm:pt modelId="{5D6D6E82-F4FB-4F8F-B8DF-3BFC759688DC}">
      <dgm:prSet phldrT="[Texto]" custT="1"/>
      <dgm:spPr/>
      <dgm:t>
        <a:bodyPr/>
        <a:lstStyle/>
        <a:p>
          <a:r>
            <a:rPr lang="es-ES" sz="1100" dirty="0" smtClean="0"/>
            <a:t>Abstractos y concretos</a:t>
          </a:r>
          <a:endParaRPr lang="es-ES" sz="1100" dirty="0"/>
        </a:p>
      </dgm:t>
    </dgm:pt>
    <dgm:pt modelId="{346BAA64-6567-401C-B759-E162EA16A01C}" type="parTrans" cxnId="{1CD80475-072A-4D63-ABD7-A647BE01E968}">
      <dgm:prSet/>
      <dgm:spPr/>
      <dgm:t>
        <a:bodyPr/>
        <a:lstStyle/>
        <a:p>
          <a:endParaRPr lang="es-ES"/>
        </a:p>
      </dgm:t>
    </dgm:pt>
    <dgm:pt modelId="{DD56C768-3720-4E25-A857-8FE72A7CFC99}" type="sibTrans" cxnId="{1CD80475-072A-4D63-ABD7-A647BE01E968}">
      <dgm:prSet/>
      <dgm:spPr/>
      <dgm:t>
        <a:bodyPr/>
        <a:lstStyle/>
        <a:p>
          <a:endParaRPr lang="es-ES"/>
        </a:p>
      </dgm:t>
    </dgm:pt>
    <dgm:pt modelId="{1E1A6700-32C7-466C-92D0-138A60B34923}">
      <dgm:prSet phldrT="[Texto]" custT="1"/>
      <dgm:spPr/>
      <dgm:t>
        <a:bodyPr/>
        <a:lstStyle/>
        <a:p>
          <a:r>
            <a:rPr lang="es-ES" sz="1100" dirty="0" smtClean="0"/>
            <a:t>Masculinos y femeninos</a:t>
          </a:r>
          <a:endParaRPr lang="es-ES" sz="1100" dirty="0"/>
        </a:p>
      </dgm:t>
    </dgm:pt>
    <dgm:pt modelId="{54B0CC9D-87FD-45CA-8369-8DDF8DE8DE16}" type="parTrans" cxnId="{9C501FBC-838C-4142-9A2B-9BEED9DE5369}">
      <dgm:prSet/>
      <dgm:spPr/>
      <dgm:t>
        <a:bodyPr/>
        <a:lstStyle/>
        <a:p>
          <a:endParaRPr lang="es-ES"/>
        </a:p>
      </dgm:t>
    </dgm:pt>
    <dgm:pt modelId="{F1CFC70A-BC20-4BCD-BE32-45EDCD035722}" type="sibTrans" cxnId="{9C501FBC-838C-4142-9A2B-9BEED9DE5369}">
      <dgm:prSet/>
      <dgm:spPr/>
      <dgm:t>
        <a:bodyPr/>
        <a:lstStyle/>
        <a:p>
          <a:endParaRPr lang="es-ES"/>
        </a:p>
      </dgm:t>
    </dgm:pt>
    <dgm:pt modelId="{90A04078-A5D0-433A-ABE1-13575766A8AA}">
      <dgm:prSet phldrT="[Texto]" custT="1"/>
      <dgm:spPr/>
      <dgm:t>
        <a:bodyPr/>
        <a:lstStyle/>
        <a:p>
          <a:r>
            <a:rPr lang="es-ES" sz="1100" dirty="0" smtClean="0"/>
            <a:t>Singular y plural</a:t>
          </a:r>
          <a:endParaRPr lang="es-ES" sz="1100" dirty="0"/>
        </a:p>
      </dgm:t>
    </dgm:pt>
    <dgm:pt modelId="{7BAEC117-E41D-458A-BF7D-CD112E29B5C7}" type="parTrans" cxnId="{DAED87F8-AC2B-4D8C-A046-9A2861CAE638}">
      <dgm:prSet/>
      <dgm:spPr/>
      <dgm:t>
        <a:bodyPr/>
        <a:lstStyle/>
        <a:p>
          <a:endParaRPr lang="es-ES"/>
        </a:p>
      </dgm:t>
    </dgm:pt>
    <dgm:pt modelId="{F52FF916-31BD-4699-B135-910CED604103}" type="sibTrans" cxnId="{DAED87F8-AC2B-4D8C-A046-9A2861CAE638}">
      <dgm:prSet/>
      <dgm:spPr/>
      <dgm:t>
        <a:bodyPr/>
        <a:lstStyle/>
        <a:p>
          <a:endParaRPr lang="es-ES"/>
        </a:p>
      </dgm:t>
    </dgm:pt>
    <dgm:pt modelId="{DE21AF69-FD36-464B-9296-3D68BE5CE644}">
      <dgm:prSet phldrT="[Texto]" custT="1"/>
      <dgm:spPr/>
      <dgm:t>
        <a:bodyPr/>
        <a:lstStyle/>
        <a:p>
          <a:r>
            <a:rPr lang="es-ES" sz="1100" dirty="0" smtClean="0"/>
            <a:t>Clases</a:t>
          </a:r>
          <a:endParaRPr lang="es-ES" sz="1100" dirty="0"/>
        </a:p>
      </dgm:t>
    </dgm:pt>
    <dgm:pt modelId="{D1302F90-A7EB-4B9F-B7FB-BB57835EBA5A}" type="parTrans" cxnId="{86C6DB08-77B5-4A27-AA78-31168B51C70C}">
      <dgm:prSet/>
      <dgm:spPr/>
      <dgm:t>
        <a:bodyPr/>
        <a:lstStyle/>
        <a:p>
          <a:endParaRPr lang="es-ES" sz="1100"/>
        </a:p>
      </dgm:t>
    </dgm:pt>
    <dgm:pt modelId="{662652CC-F502-4B1E-8BA0-9AF1B0E7242A}" type="sibTrans" cxnId="{86C6DB08-77B5-4A27-AA78-31168B51C70C}">
      <dgm:prSet/>
      <dgm:spPr/>
      <dgm:t>
        <a:bodyPr/>
        <a:lstStyle/>
        <a:p>
          <a:endParaRPr lang="es-ES"/>
        </a:p>
      </dgm:t>
    </dgm:pt>
    <dgm:pt modelId="{0EC5EB4E-F411-4D24-BD7B-1419534E5CE1}">
      <dgm:prSet phldrT="[Texto]" custT="1"/>
      <dgm:spPr/>
      <dgm:t>
        <a:bodyPr/>
        <a:lstStyle/>
        <a:p>
          <a:r>
            <a:rPr lang="es-ES" sz="1000" dirty="0" smtClean="0"/>
            <a:t>Calificativo</a:t>
          </a:r>
          <a:endParaRPr lang="es-ES" sz="1000" dirty="0"/>
        </a:p>
      </dgm:t>
    </dgm:pt>
    <dgm:pt modelId="{B31CD96D-19D5-4CBE-94D6-5B05467EF606}" type="parTrans" cxnId="{A9B2058D-536C-43C4-B9E1-D2B95C57A421}">
      <dgm:prSet/>
      <dgm:spPr/>
      <dgm:t>
        <a:bodyPr/>
        <a:lstStyle/>
        <a:p>
          <a:endParaRPr lang="es-ES"/>
        </a:p>
      </dgm:t>
    </dgm:pt>
    <dgm:pt modelId="{AF09D496-49D0-4428-B839-5DD62D1ABC07}" type="sibTrans" cxnId="{A9B2058D-536C-43C4-B9E1-D2B95C57A421}">
      <dgm:prSet/>
      <dgm:spPr/>
      <dgm:t>
        <a:bodyPr/>
        <a:lstStyle/>
        <a:p>
          <a:endParaRPr lang="es-ES"/>
        </a:p>
      </dgm:t>
    </dgm:pt>
    <dgm:pt modelId="{DE68C565-3053-48BA-8814-EE04DB839694}">
      <dgm:prSet phldrT="[Texto]" custT="1"/>
      <dgm:spPr/>
      <dgm:t>
        <a:bodyPr/>
        <a:lstStyle/>
        <a:p>
          <a:r>
            <a:rPr lang="es-ES" sz="1000" dirty="0" smtClean="0"/>
            <a:t>Demostrativo</a:t>
          </a:r>
          <a:endParaRPr lang="es-ES" sz="1000" dirty="0"/>
        </a:p>
      </dgm:t>
    </dgm:pt>
    <dgm:pt modelId="{EDEA832A-0D0B-4BAA-B84C-23E52A471441}" type="parTrans" cxnId="{4DB1A0D1-7390-42AC-BB51-65987E957B21}">
      <dgm:prSet/>
      <dgm:spPr/>
      <dgm:t>
        <a:bodyPr/>
        <a:lstStyle/>
        <a:p>
          <a:endParaRPr lang="es-ES"/>
        </a:p>
      </dgm:t>
    </dgm:pt>
    <dgm:pt modelId="{A8BA131A-1D42-4EBB-8F44-2587AE1C4E5A}" type="sibTrans" cxnId="{4DB1A0D1-7390-42AC-BB51-65987E957B21}">
      <dgm:prSet/>
      <dgm:spPr/>
      <dgm:t>
        <a:bodyPr/>
        <a:lstStyle/>
        <a:p>
          <a:endParaRPr lang="es-ES"/>
        </a:p>
      </dgm:t>
    </dgm:pt>
    <dgm:pt modelId="{4999216A-1DB3-4C41-8FAC-D9805A6C932B}">
      <dgm:prSet phldrT="[Texto]" custT="1"/>
      <dgm:spPr/>
      <dgm:t>
        <a:bodyPr/>
        <a:lstStyle/>
        <a:p>
          <a:r>
            <a:rPr lang="es-ES" sz="1000" dirty="0" smtClean="0"/>
            <a:t>Posesivo</a:t>
          </a:r>
          <a:endParaRPr lang="es-ES" sz="1000" dirty="0"/>
        </a:p>
      </dgm:t>
    </dgm:pt>
    <dgm:pt modelId="{2BF001AD-1997-4351-9345-A07E3E59228F}" type="parTrans" cxnId="{A3AF2A97-D983-402C-AFC5-4185E5E8E98E}">
      <dgm:prSet/>
      <dgm:spPr/>
      <dgm:t>
        <a:bodyPr/>
        <a:lstStyle/>
        <a:p>
          <a:endParaRPr lang="es-ES"/>
        </a:p>
      </dgm:t>
    </dgm:pt>
    <dgm:pt modelId="{F2FA5FDD-7375-4CC8-903D-E818CCFE4E76}" type="sibTrans" cxnId="{A3AF2A97-D983-402C-AFC5-4185E5E8E98E}">
      <dgm:prSet/>
      <dgm:spPr/>
      <dgm:t>
        <a:bodyPr/>
        <a:lstStyle/>
        <a:p>
          <a:endParaRPr lang="es-ES"/>
        </a:p>
      </dgm:t>
    </dgm:pt>
    <dgm:pt modelId="{4C900CF3-0269-4DFA-A9E6-CCCB1CCDF6B1}">
      <dgm:prSet phldrT="[Texto]" custT="1"/>
      <dgm:spPr/>
      <dgm:t>
        <a:bodyPr/>
        <a:lstStyle/>
        <a:p>
          <a:r>
            <a:rPr lang="es-ES" sz="1000" dirty="0" smtClean="0"/>
            <a:t>Numerales</a:t>
          </a:r>
          <a:endParaRPr lang="es-ES" sz="1000" dirty="0"/>
        </a:p>
      </dgm:t>
    </dgm:pt>
    <dgm:pt modelId="{437E9D7E-48DD-47E8-9D66-449F37F91AF2}" type="parTrans" cxnId="{D3BAF422-0C56-4753-A89F-5D207BE96EFE}">
      <dgm:prSet/>
      <dgm:spPr/>
      <dgm:t>
        <a:bodyPr/>
        <a:lstStyle/>
        <a:p>
          <a:endParaRPr lang="es-ES"/>
        </a:p>
      </dgm:t>
    </dgm:pt>
    <dgm:pt modelId="{54287879-C5BB-4182-B08B-46DB67DC0367}" type="sibTrans" cxnId="{D3BAF422-0C56-4753-A89F-5D207BE96EFE}">
      <dgm:prSet/>
      <dgm:spPr/>
      <dgm:t>
        <a:bodyPr/>
        <a:lstStyle/>
        <a:p>
          <a:endParaRPr lang="es-ES"/>
        </a:p>
      </dgm:t>
    </dgm:pt>
    <dgm:pt modelId="{5F677C2A-5ED8-4783-AB7D-D12EACC4E11B}">
      <dgm:prSet phldrT="[Texto]" custT="1"/>
      <dgm:spPr/>
      <dgm:t>
        <a:bodyPr/>
        <a:lstStyle/>
        <a:p>
          <a:r>
            <a:rPr lang="es-ES" sz="1000" dirty="0" smtClean="0"/>
            <a:t>Predicativos</a:t>
          </a:r>
          <a:endParaRPr lang="es-ES" sz="1000" dirty="0"/>
        </a:p>
      </dgm:t>
    </dgm:pt>
    <dgm:pt modelId="{0CE6EBA5-C36C-4A9B-9C18-ECDE2CD31729}" type="parTrans" cxnId="{D69DB3D9-C360-40F9-AD0E-DFAA43607413}">
      <dgm:prSet/>
      <dgm:spPr/>
      <dgm:t>
        <a:bodyPr/>
        <a:lstStyle/>
        <a:p>
          <a:endParaRPr lang="es-ES"/>
        </a:p>
      </dgm:t>
    </dgm:pt>
    <dgm:pt modelId="{B764594A-2E36-4F27-ABD6-7609E1DE1590}" type="sibTrans" cxnId="{D69DB3D9-C360-40F9-AD0E-DFAA43607413}">
      <dgm:prSet/>
      <dgm:spPr/>
      <dgm:t>
        <a:bodyPr/>
        <a:lstStyle/>
        <a:p>
          <a:endParaRPr lang="es-ES"/>
        </a:p>
      </dgm:t>
    </dgm:pt>
    <dgm:pt modelId="{DA73D9BF-B222-4D95-B73D-4C97439040BA}">
      <dgm:prSet phldrT="[Texto]" custT="1"/>
      <dgm:spPr/>
      <dgm:t>
        <a:bodyPr/>
        <a:lstStyle/>
        <a:p>
          <a:r>
            <a:rPr lang="es-ES" sz="1000" dirty="0" smtClean="0"/>
            <a:t>Gentilicios</a:t>
          </a:r>
          <a:endParaRPr lang="es-ES" sz="1000" dirty="0"/>
        </a:p>
      </dgm:t>
    </dgm:pt>
    <dgm:pt modelId="{3C638305-A88A-4A71-A782-AA12E27F4365}" type="parTrans" cxnId="{33354B95-10DA-49E3-B11F-B0C7D2D0015E}">
      <dgm:prSet/>
      <dgm:spPr/>
      <dgm:t>
        <a:bodyPr/>
        <a:lstStyle/>
        <a:p>
          <a:endParaRPr lang="es-ES"/>
        </a:p>
      </dgm:t>
    </dgm:pt>
    <dgm:pt modelId="{003C18EC-CC6C-45E9-81D1-DC86483FE64D}" type="sibTrans" cxnId="{33354B95-10DA-49E3-B11F-B0C7D2D0015E}">
      <dgm:prSet/>
      <dgm:spPr/>
      <dgm:t>
        <a:bodyPr/>
        <a:lstStyle/>
        <a:p>
          <a:endParaRPr lang="es-ES"/>
        </a:p>
      </dgm:t>
    </dgm:pt>
    <dgm:pt modelId="{CF5772E7-CCB1-49F7-A236-083C06B7C4C3}">
      <dgm:prSet phldrT="[Texto]" custT="1"/>
      <dgm:spPr/>
      <dgm:t>
        <a:bodyPr/>
        <a:lstStyle/>
        <a:p>
          <a:r>
            <a:rPr lang="es-ES" sz="1100" dirty="0" smtClean="0"/>
            <a:t>Grados</a:t>
          </a:r>
          <a:endParaRPr lang="es-ES" sz="1100" dirty="0"/>
        </a:p>
      </dgm:t>
    </dgm:pt>
    <dgm:pt modelId="{7D5C8FA8-62D5-4FE0-BC0F-A396CC64B141}" type="parTrans" cxnId="{49BB1397-02DD-42C6-9861-52E40F692C3C}">
      <dgm:prSet/>
      <dgm:spPr/>
      <dgm:t>
        <a:bodyPr/>
        <a:lstStyle/>
        <a:p>
          <a:endParaRPr lang="es-ES" sz="1100"/>
        </a:p>
      </dgm:t>
    </dgm:pt>
    <dgm:pt modelId="{4F827883-E6B0-45E4-A11A-0D81BAEDEBF4}" type="sibTrans" cxnId="{49BB1397-02DD-42C6-9861-52E40F692C3C}">
      <dgm:prSet/>
      <dgm:spPr/>
      <dgm:t>
        <a:bodyPr/>
        <a:lstStyle/>
        <a:p>
          <a:endParaRPr lang="es-ES"/>
        </a:p>
      </dgm:t>
    </dgm:pt>
    <dgm:pt modelId="{0D636F95-927B-4752-9745-A93299B8281D}">
      <dgm:prSet phldrT="[Texto]" custT="1"/>
      <dgm:spPr/>
      <dgm:t>
        <a:bodyPr/>
        <a:lstStyle/>
        <a:p>
          <a:r>
            <a:rPr lang="es-ES" sz="1000" dirty="0" smtClean="0"/>
            <a:t>Positivo</a:t>
          </a:r>
          <a:endParaRPr lang="es-ES" sz="1000" dirty="0"/>
        </a:p>
      </dgm:t>
    </dgm:pt>
    <dgm:pt modelId="{360B72F1-1A05-40EA-8765-5DCA8FEEE0EC}" type="parTrans" cxnId="{8AC2AFE3-0C65-4E3A-8C21-E7DC668E670B}">
      <dgm:prSet/>
      <dgm:spPr/>
      <dgm:t>
        <a:bodyPr/>
        <a:lstStyle/>
        <a:p>
          <a:endParaRPr lang="es-ES"/>
        </a:p>
      </dgm:t>
    </dgm:pt>
    <dgm:pt modelId="{B2392C01-6BB3-45D9-BEFE-1FD24DAC1332}" type="sibTrans" cxnId="{8AC2AFE3-0C65-4E3A-8C21-E7DC668E670B}">
      <dgm:prSet/>
      <dgm:spPr/>
      <dgm:t>
        <a:bodyPr/>
        <a:lstStyle/>
        <a:p>
          <a:endParaRPr lang="es-ES"/>
        </a:p>
      </dgm:t>
    </dgm:pt>
    <dgm:pt modelId="{9F9B8F47-FD74-46F1-A0B8-0DCC6F03C0C5}">
      <dgm:prSet phldrT="[Texto]" custT="1"/>
      <dgm:spPr/>
      <dgm:t>
        <a:bodyPr/>
        <a:lstStyle/>
        <a:p>
          <a:r>
            <a:rPr lang="es-ES" sz="1000" dirty="0" smtClean="0"/>
            <a:t>Negativo</a:t>
          </a:r>
          <a:endParaRPr lang="es-ES" sz="1000" dirty="0"/>
        </a:p>
      </dgm:t>
    </dgm:pt>
    <dgm:pt modelId="{762D53A9-C7DD-493E-A454-ACA63A175E1C}" type="parTrans" cxnId="{17D36009-2071-49BC-97BF-0C0B5788AE09}">
      <dgm:prSet/>
      <dgm:spPr/>
      <dgm:t>
        <a:bodyPr/>
        <a:lstStyle/>
        <a:p>
          <a:endParaRPr lang="es-ES"/>
        </a:p>
      </dgm:t>
    </dgm:pt>
    <dgm:pt modelId="{71C8D721-C72C-4968-892A-A290D368DEAF}" type="sibTrans" cxnId="{17D36009-2071-49BC-97BF-0C0B5788AE09}">
      <dgm:prSet/>
      <dgm:spPr/>
      <dgm:t>
        <a:bodyPr/>
        <a:lstStyle/>
        <a:p>
          <a:endParaRPr lang="es-ES"/>
        </a:p>
      </dgm:t>
    </dgm:pt>
    <dgm:pt modelId="{8D68EB3A-599D-4C40-B531-23D9AC7CB4EF}">
      <dgm:prSet phldrT="[Texto]" custT="1"/>
      <dgm:spPr/>
      <dgm:t>
        <a:bodyPr/>
        <a:lstStyle/>
        <a:p>
          <a:r>
            <a:rPr lang="es-ES" sz="1000" dirty="0" smtClean="0"/>
            <a:t>Comparativo</a:t>
          </a:r>
          <a:endParaRPr lang="es-ES" sz="1000" dirty="0"/>
        </a:p>
      </dgm:t>
    </dgm:pt>
    <dgm:pt modelId="{70BB4C4A-A54A-414C-B847-9B8736CE78E4}" type="parTrans" cxnId="{2D683DD2-93C3-4B37-B9E0-8C435F9D4109}">
      <dgm:prSet/>
      <dgm:spPr/>
      <dgm:t>
        <a:bodyPr/>
        <a:lstStyle/>
        <a:p>
          <a:endParaRPr lang="es-ES"/>
        </a:p>
      </dgm:t>
    </dgm:pt>
    <dgm:pt modelId="{4C5EB4E6-311F-42A7-925F-120CF1D7394E}" type="sibTrans" cxnId="{2D683DD2-93C3-4B37-B9E0-8C435F9D4109}">
      <dgm:prSet/>
      <dgm:spPr/>
      <dgm:t>
        <a:bodyPr/>
        <a:lstStyle/>
        <a:p>
          <a:endParaRPr lang="es-ES"/>
        </a:p>
      </dgm:t>
    </dgm:pt>
    <dgm:pt modelId="{30F016EC-63E2-45F0-B1B4-246A94CAB2E8}">
      <dgm:prSet phldrT="[Texto]" custT="1"/>
      <dgm:spPr/>
      <dgm:t>
        <a:bodyPr/>
        <a:lstStyle/>
        <a:p>
          <a:r>
            <a:rPr lang="es-ES" sz="1000" dirty="0" smtClean="0"/>
            <a:t>Superlativo</a:t>
          </a:r>
          <a:endParaRPr lang="es-ES" sz="1000" dirty="0"/>
        </a:p>
      </dgm:t>
    </dgm:pt>
    <dgm:pt modelId="{6AD2C713-2F11-4797-AA44-2E7F621FD0F4}" type="parTrans" cxnId="{6B52733F-D5D6-4894-81EA-E102E8FAE089}">
      <dgm:prSet/>
      <dgm:spPr/>
      <dgm:t>
        <a:bodyPr/>
        <a:lstStyle/>
        <a:p>
          <a:endParaRPr lang="es-ES"/>
        </a:p>
      </dgm:t>
    </dgm:pt>
    <dgm:pt modelId="{3B350FC7-8EE1-4EE6-8549-970323FD0A10}" type="sibTrans" cxnId="{6B52733F-D5D6-4894-81EA-E102E8FAE089}">
      <dgm:prSet/>
      <dgm:spPr/>
      <dgm:t>
        <a:bodyPr/>
        <a:lstStyle/>
        <a:p>
          <a:endParaRPr lang="es-ES"/>
        </a:p>
      </dgm:t>
    </dgm:pt>
    <dgm:pt modelId="{B821A368-CC50-4961-BE1C-7FF282CE6FBB}">
      <dgm:prSet phldrT="[Texto]" custT="1"/>
      <dgm:spPr>
        <a:solidFill>
          <a:srgbClr val="0070C0"/>
        </a:solidFill>
      </dgm:spPr>
      <dgm:t>
        <a:bodyPr/>
        <a:lstStyle/>
        <a:p>
          <a:r>
            <a:rPr lang="es-ES" sz="1100" dirty="0" smtClean="0"/>
            <a:t>Conjugación. Accidentes gramaticales. Formas no personales del verbo.</a:t>
          </a:r>
          <a:endParaRPr lang="es-ES" sz="1100" dirty="0"/>
        </a:p>
      </dgm:t>
    </dgm:pt>
    <dgm:pt modelId="{B638C463-D873-4F6D-BCAA-76267D9CBD77}" type="parTrans" cxnId="{001AA4C1-2A81-41E0-BEC9-3CD1CE8E7547}">
      <dgm:prSet/>
      <dgm:spPr/>
      <dgm:t>
        <a:bodyPr/>
        <a:lstStyle/>
        <a:p>
          <a:endParaRPr lang="es-ES" sz="1100"/>
        </a:p>
      </dgm:t>
    </dgm:pt>
    <dgm:pt modelId="{150A245D-6F21-4430-AA06-BCF9518F415F}" type="sibTrans" cxnId="{001AA4C1-2A81-41E0-BEC9-3CD1CE8E7547}">
      <dgm:prSet/>
      <dgm:spPr/>
      <dgm:t>
        <a:bodyPr/>
        <a:lstStyle/>
        <a:p>
          <a:endParaRPr lang="es-ES"/>
        </a:p>
      </dgm:t>
    </dgm:pt>
    <dgm:pt modelId="{C6F6728D-3CFD-4301-982F-B651E1DF8D81}">
      <dgm:prSet phldrT="[Texto]" custT="1"/>
      <dgm:spPr/>
      <dgm:t>
        <a:bodyPr/>
        <a:lstStyle/>
        <a:p>
          <a:r>
            <a:rPr lang="es-ES" sz="1100" dirty="0" smtClean="0"/>
            <a:t>Auxiliares</a:t>
          </a:r>
          <a:endParaRPr lang="es-ES" sz="1100" dirty="0"/>
        </a:p>
      </dgm:t>
    </dgm:pt>
    <dgm:pt modelId="{47439DE3-FB67-4B84-BD23-56ED3B10520A}" type="parTrans" cxnId="{5FC32DAE-8BF5-406F-A901-4F7869B2CD04}">
      <dgm:prSet/>
      <dgm:spPr/>
      <dgm:t>
        <a:bodyPr/>
        <a:lstStyle/>
        <a:p>
          <a:endParaRPr lang="es-ES"/>
        </a:p>
      </dgm:t>
    </dgm:pt>
    <dgm:pt modelId="{866A43B9-B453-44AA-A874-7519C2681E11}" type="sibTrans" cxnId="{5FC32DAE-8BF5-406F-A901-4F7869B2CD04}">
      <dgm:prSet/>
      <dgm:spPr/>
      <dgm:t>
        <a:bodyPr/>
        <a:lstStyle/>
        <a:p>
          <a:endParaRPr lang="es-ES"/>
        </a:p>
      </dgm:t>
    </dgm:pt>
    <dgm:pt modelId="{B9801C52-4B2F-4B41-BEFE-965A9F043B70}">
      <dgm:prSet phldrT="[Texto]" custT="1"/>
      <dgm:spPr/>
      <dgm:t>
        <a:bodyPr/>
        <a:lstStyle/>
        <a:p>
          <a:r>
            <a:rPr lang="es-ES" sz="1100" dirty="0" smtClean="0"/>
            <a:t>Regulares</a:t>
          </a:r>
          <a:endParaRPr lang="es-ES" sz="1100" dirty="0"/>
        </a:p>
      </dgm:t>
    </dgm:pt>
    <dgm:pt modelId="{BE9F59FE-E0FF-40B0-834E-4715AD26D550}" type="parTrans" cxnId="{DB51BB2C-99A2-4F2A-91A1-CCE2D18365B3}">
      <dgm:prSet/>
      <dgm:spPr/>
      <dgm:t>
        <a:bodyPr/>
        <a:lstStyle/>
        <a:p>
          <a:endParaRPr lang="es-ES"/>
        </a:p>
      </dgm:t>
    </dgm:pt>
    <dgm:pt modelId="{BAB2C464-DC6B-492B-83E8-3225C2384E3F}" type="sibTrans" cxnId="{DB51BB2C-99A2-4F2A-91A1-CCE2D18365B3}">
      <dgm:prSet/>
      <dgm:spPr/>
      <dgm:t>
        <a:bodyPr/>
        <a:lstStyle/>
        <a:p>
          <a:endParaRPr lang="es-ES"/>
        </a:p>
      </dgm:t>
    </dgm:pt>
    <dgm:pt modelId="{C3EC696D-B5B4-4C16-9B4A-388CF37D0FEF}">
      <dgm:prSet phldrT="[Texto]" custT="1"/>
      <dgm:spPr/>
      <dgm:t>
        <a:bodyPr/>
        <a:lstStyle/>
        <a:p>
          <a:r>
            <a:rPr lang="es-ES" sz="1100" dirty="0" smtClean="0"/>
            <a:t>Defectivos</a:t>
          </a:r>
          <a:endParaRPr lang="es-ES" sz="1100" dirty="0"/>
        </a:p>
      </dgm:t>
    </dgm:pt>
    <dgm:pt modelId="{155B9040-3CD4-4E1E-AC66-0D4703D60E63}" type="parTrans" cxnId="{B45C8670-F7C8-4FE1-998E-01F2142E3D88}">
      <dgm:prSet/>
      <dgm:spPr/>
      <dgm:t>
        <a:bodyPr/>
        <a:lstStyle/>
        <a:p>
          <a:endParaRPr lang="es-ES"/>
        </a:p>
      </dgm:t>
    </dgm:pt>
    <dgm:pt modelId="{A759DCEB-F0F7-4423-95B9-42CE63BA16EB}" type="sibTrans" cxnId="{B45C8670-F7C8-4FE1-998E-01F2142E3D88}">
      <dgm:prSet/>
      <dgm:spPr/>
      <dgm:t>
        <a:bodyPr/>
        <a:lstStyle/>
        <a:p>
          <a:endParaRPr lang="es-ES"/>
        </a:p>
      </dgm:t>
    </dgm:pt>
    <dgm:pt modelId="{D728D7C8-85ED-4881-AC8D-815FCD3F4964}">
      <dgm:prSet phldrT="[Texto]" custT="1"/>
      <dgm:spPr/>
      <dgm:t>
        <a:bodyPr/>
        <a:lstStyle/>
        <a:p>
          <a:r>
            <a:rPr lang="es-ES" sz="1100" dirty="0" smtClean="0"/>
            <a:t>Irregulares</a:t>
          </a:r>
          <a:endParaRPr lang="es-ES" sz="1100" dirty="0"/>
        </a:p>
      </dgm:t>
    </dgm:pt>
    <dgm:pt modelId="{1169DF14-BCE4-4C73-AAE5-E1A0EC493434}" type="parTrans" cxnId="{B96C94F5-A818-4C04-B545-E2ABCB4C68CD}">
      <dgm:prSet/>
      <dgm:spPr/>
      <dgm:t>
        <a:bodyPr/>
        <a:lstStyle/>
        <a:p>
          <a:endParaRPr lang="es-ES"/>
        </a:p>
      </dgm:t>
    </dgm:pt>
    <dgm:pt modelId="{0A2286CB-7438-48CF-89C3-5F4285750DAF}" type="sibTrans" cxnId="{B96C94F5-A818-4C04-B545-E2ABCB4C68CD}">
      <dgm:prSet/>
      <dgm:spPr/>
      <dgm:t>
        <a:bodyPr/>
        <a:lstStyle/>
        <a:p>
          <a:endParaRPr lang="es-ES"/>
        </a:p>
      </dgm:t>
    </dgm:pt>
    <dgm:pt modelId="{65DB3214-4DA9-4987-8093-2828D5845F1E}">
      <dgm:prSet phldrT="[Texto]" custT="1"/>
      <dgm:spPr/>
      <dgm:t>
        <a:bodyPr/>
        <a:lstStyle/>
        <a:p>
          <a:r>
            <a:rPr lang="es-ES" sz="1100" dirty="0" smtClean="0"/>
            <a:t>Modo</a:t>
          </a:r>
          <a:endParaRPr lang="es-ES" sz="1100" dirty="0"/>
        </a:p>
      </dgm:t>
    </dgm:pt>
    <dgm:pt modelId="{0C9B6A54-1F89-4646-8E1F-9A6746713DDE}" type="parTrans" cxnId="{1C15754A-B4C0-48CA-992B-387F99EC9824}">
      <dgm:prSet/>
      <dgm:spPr/>
      <dgm:t>
        <a:bodyPr/>
        <a:lstStyle/>
        <a:p>
          <a:endParaRPr lang="es-ES" sz="1100"/>
        </a:p>
      </dgm:t>
    </dgm:pt>
    <dgm:pt modelId="{1E877066-3F01-49DE-BB2F-54AD0AA6F660}" type="sibTrans" cxnId="{1C15754A-B4C0-48CA-992B-387F99EC9824}">
      <dgm:prSet/>
      <dgm:spPr/>
      <dgm:t>
        <a:bodyPr/>
        <a:lstStyle/>
        <a:p>
          <a:endParaRPr lang="es-ES"/>
        </a:p>
      </dgm:t>
    </dgm:pt>
    <dgm:pt modelId="{2BB92657-3090-4904-8CF8-D328F0985F39}">
      <dgm:prSet phldrT="[Texto]"/>
      <dgm:spPr/>
      <dgm:t>
        <a:bodyPr/>
        <a:lstStyle/>
        <a:p>
          <a:r>
            <a:rPr lang="es-ES" dirty="0" smtClean="0"/>
            <a:t>Lugar</a:t>
          </a:r>
          <a:endParaRPr lang="es-ES" dirty="0"/>
        </a:p>
      </dgm:t>
    </dgm:pt>
    <dgm:pt modelId="{46C2AD7A-F422-4CE5-A63D-7529FE1CF45D}" type="parTrans" cxnId="{375F7E32-8FB6-4608-B412-B34AA168811F}">
      <dgm:prSet/>
      <dgm:spPr/>
      <dgm:t>
        <a:bodyPr/>
        <a:lstStyle/>
        <a:p>
          <a:endParaRPr lang="es-ES"/>
        </a:p>
      </dgm:t>
    </dgm:pt>
    <dgm:pt modelId="{680F358C-A5A4-47B8-A700-C13A23551795}" type="sibTrans" cxnId="{375F7E32-8FB6-4608-B412-B34AA168811F}">
      <dgm:prSet/>
      <dgm:spPr/>
      <dgm:t>
        <a:bodyPr/>
        <a:lstStyle/>
        <a:p>
          <a:endParaRPr lang="es-ES"/>
        </a:p>
      </dgm:t>
    </dgm:pt>
    <dgm:pt modelId="{C90A267D-7B3D-4F72-A04F-560AD991E08B}">
      <dgm:prSet phldrT="[Texto]"/>
      <dgm:spPr/>
      <dgm:t>
        <a:bodyPr/>
        <a:lstStyle/>
        <a:p>
          <a:r>
            <a:rPr lang="es-ES" dirty="0" smtClean="0"/>
            <a:t>Tiempo</a:t>
          </a:r>
          <a:endParaRPr lang="es-ES" dirty="0"/>
        </a:p>
      </dgm:t>
    </dgm:pt>
    <dgm:pt modelId="{12CD6394-21FF-48B4-AE17-F9273745B48C}" type="parTrans" cxnId="{3AAC18A1-DAC4-4687-AA8A-CC729F691027}">
      <dgm:prSet/>
      <dgm:spPr/>
      <dgm:t>
        <a:bodyPr/>
        <a:lstStyle/>
        <a:p>
          <a:endParaRPr lang="es-ES"/>
        </a:p>
      </dgm:t>
    </dgm:pt>
    <dgm:pt modelId="{B42BFB4E-91AB-4024-91BF-D4811CD2CA3A}" type="sibTrans" cxnId="{3AAC18A1-DAC4-4687-AA8A-CC729F691027}">
      <dgm:prSet/>
      <dgm:spPr/>
      <dgm:t>
        <a:bodyPr/>
        <a:lstStyle/>
        <a:p>
          <a:endParaRPr lang="es-ES"/>
        </a:p>
      </dgm:t>
    </dgm:pt>
    <dgm:pt modelId="{FFCB1700-FD12-4572-A8D7-B99970764699}">
      <dgm:prSet phldrT="[Texto]"/>
      <dgm:spPr/>
      <dgm:t>
        <a:bodyPr/>
        <a:lstStyle/>
        <a:p>
          <a:r>
            <a:rPr lang="es-ES" dirty="0" smtClean="0"/>
            <a:t>Cantidad</a:t>
          </a:r>
          <a:endParaRPr lang="es-ES" dirty="0"/>
        </a:p>
      </dgm:t>
    </dgm:pt>
    <dgm:pt modelId="{BA546EB5-002A-4BE0-9839-DA554662054A}" type="parTrans" cxnId="{D52C5F96-E5E7-4638-9CEE-B5EDF16A6164}">
      <dgm:prSet/>
      <dgm:spPr/>
      <dgm:t>
        <a:bodyPr/>
        <a:lstStyle/>
        <a:p>
          <a:endParaRPr lang="es-ES"/>
        </a:p>
      </dgm:t>
    </dgm:pt>
    <dgm:pt modelId="{EC2435EF-4E59-4502-8DA0-2A875D7F0362}" type="sibTrans" cxnId="{D52C5F96-E5E7-4638-9CEE-B5EDF16A6164}">
      <dgm:prSet/>
      <dgm:spPr/>
      <dgm:t>
        <a:bodyPr/>
        <a:lstStyle/>
        <a:p>
          <a:endParaRPr lang="es-ES"/>
        </a:p>
      </dgm:t>
    </dgm:pt>
    <dgm:pt modelId="{13D1ED09-0A62-403B-B69A-4B0A980C6E94}">
      <dgm:prSet phldrT="[Texto]"/>
      <dgm:spPr/>
      <dgm:t>
        <a:bodyPr/>
        <a:lstStyle/>
        <a:p>
          <a:r>
            <a:rPr lang="es-ES" dirty="0" smtClean="0"/>
            <a:t>Afirmación</a:t>
          </a:r>
          <a:endParaRPr lang="es-ES" dirty="0"/>
        </a:p>
      </dgm:t>
    </dgm:pt>
    <dgm:pt modelId="{F5A354B6-A997-481C-A783-BC72A6FC0C72}" type="parTrans" cxnId="{A74959E9-3C3C-45FF-B0FC-6F55B2FD9252}">
      <dgm:prSet/>
      <dgm:spPr/>
      <dgm:t>
        <a:bodyPr/>
        <a:lstStyle/>
        <a:p>
          <a:endParaRPr lang="es-ES"/>
        </a:p>
      </dgm:t>
    </dgm:pt>
    <dgm:pt modelId="{4590CB58-DE52-4A1F-82F6-D0037ABA0516}" type="sibTrans" cxnId="{A74959E9-3C3C-45FF-B0FC-6F55B2FD9252}">
      <dgm:prSet/>
      <dgm:spPr/>
      <dgm:t>
        <a:bodyPr/>
        <a:lstStyle/>
        <a:p>
          <a:endParaRPr lang="es-ES"/>
        </a:p>
      </dgm:t>
    </dgm:pt>
    <dgm:pt modelId="{C23EC1B8-6FD0-419E-9779-6F149D7F9E67}">
      <dgm:prSet phldrT="[Texto]"/>
      <dgm:spPr/>
      <dgm:t>
        <a:bodyPr/>
        <a:lstStyle/>
        <a:p>
          <a:r>
            <a:rPr lang="es-ES" dirty="0" smtClean="0"/>
            <a:t>Negación</a:t>
          </a:r>
          <a:endParaRPr lang="es-ES" dirty="0"/>
        </a:p>
      </dgm:t>
    </dgm:pt>
    <dgm:pt modelId="{ADF30023-6455-4399-9150-5570C15B0BAE}" type="parTrans" cxnId="{7687DCD4-DB89-4B4A-9CA9-26C3E5BDD333}">
      <dgm:prSet/>
      <dgm:spPr/>
      <dgm:t>
        <a:bodyPr/>
        <a:lstStyle/>
        <a:p>
          <a:endParaRPr lang="es-ES"/>
        </a:p>
      </dgm:t>
    </dgm:pt>
    <dgm:pt modelId="{80E20DD5-BDD2-48AF-83FB-7D9CBA458DE0}" type="sibTrans" cxnId="{7687DCD4-DB89-4B4A-9CA9-26C3E5BDD333}">
      <dgm:prSet/>
      <dgm:spPr/>
      <dgm:t>
        <a:bodyPr/>
        <a:lstStyle/>
        <a:p>
          <a:endParaRPr lang="es-ES"/>
        </a:p>
      </dgm:t>
    </dgm:pt>
    <dgm:pt modelId="{B68ADBC0-7298-47E4-9CEE-FD7EE5129064}">
      <dgm:prSet phldrT="[Texto]"/>
      <dgm:spPr/>
      <dgm:t>
        <a:bodyPr/>
        <a:lstStyle/>
        <a:p>
          <a:r>
            <a:rPr lang="es-ES" dirty="0" smtClean="0"/>
            <a:t>Duda</a:t>
          </a:r>
          <a:endParaRPr lang="es-ES" dirty="0"/>
        </a:p>
      </dgm:t>
    </dgm:pt>
    <dgm:pt modelId="{AEF622B2-CCE0-4CDF-BDB3-5D6A9F0C43D9}" type="parTrans" cxnId="{733E5B50-B165-48B0-AC29-E265C68057EC}">
      <dgm:prSet/>
      <dgm:spPr/>
      <dgm:t>
        <a:bodyPr/>
        <a:lstStyle/>
        <a:p>
          <a:endParaRPr lang="es-ES"/>
        </a:p>
      </dgm:t>
    </dgm:pt>
    <dgm:pt modelId="{0826525A-209F-437B-8EF5-EDA1E0DD69F4}" type="sibTrans" cxnId="{733E5B50-B165-48B0-AC29-E265C68057EC}">
      <dgm:prSet/>
      <dgm:spPr/>
      <dgm:t>
        <a:bodyPr/>
        <a:lstStyle/>
        <a:p>
          <a:endParaRPr lang="es-ES"/>
        </a:p>
      </dgm:t>
    </dgm:pt>
    <dgm:pt modelId="{AD864BA2-BD37-4896-B484-EF0743814EE5}">
      <dgm:prSet phldrT="[Texto]"/>
      <dgm:spPr/>
      <dgm:t>
        <a:bodyPr/>
        <a:lstStyle/>
        <a:p>
          <a:r>
            <a:rPr lang="es-ES" dirty="0" smtClean="0"/>
            <a:t>Interrogativos</a:t>
          </a:r>
          <a:endParaRPr lang="es-ES" dirty="0"/>
        </a:p>
      </dgm:t>
    </dgm:pt>
    <dgm:pt modelId="{546F83FF-09CD-4777-A94D-D31A870986F6}" type="parTrans" cxnId="{D6AE69D1-578A-42FA-8260-14EB40D92D1F}">
      <dgm:prSet/>
      <dgm:spPr/>
      <dgm:t>
        <a:bodyPr/>
        <a:lstStyle/>
        <a:p>
          <a:endParaRPr lang="es-ES"/>
        </a:p>
      </dgm:t>
    </dgm:pt>
    <dgm:pt modelId="{C9A8C759-F322-4603-A05D-70FAE922FC25}" type="sibTrans" cxnId="{D6AE69D1-578A-42FA-8260-14EB40D92D1F}">
      <dgm:prSet/>
      <dgm:spPr/>
      <dgm:t>
        <a:bodyPr/>
        <a:lstStyle/>
        <a:p>
          <a:endParaRPr lang="es-ES"/>
        </a:p>
      </dgm:t>
    </dgm:pt>
    <dgm:pt modelId="{C553CB93-A473-479F-9B51-9A76B46FC3D8}">
      <dgm:prSet phldrT="[Texto]" custT="1"/>
      <dgm:spPr/>
      <dgm:t>
        <a:bodyPr/>
        <a:lstStyle/>
        <a:p>
          <a:r>
            <a:rPr lang="es-ES" sz="1100" dirty="0" smtClean="0"/>
            <a:t>Personales</a:t>
          </a:r>
          <a:endParaRPr lang="es-ES" sz="1100" dirty="0"/>
        </a:p>
      </dgm:t>
    </dgm:pt>
    <dgm:pt modelId="{AE196B3C-73F1-4AAC-9E42-302A3FDD95BD}" type="parTrans" cxnId="{E646DD48-7B25-4FCA-9BD2-B655E39E1989}">
      <dgm:prSet/>
      <dgm:spPr/>
      <dgm:t>
        <a:bodyPr/>
        <a:lstStyle/>
        <a:p>
          <a:endParaRPr lang="es-ES" sz="1100"/>
        </a:p>
      </dgm:t>
    </dgm:pt>
    <dgm:pt modelId="{B619273D-325F-4926-9C7E-906B414486C8}" type="sibTrans" cxnId="{E646DD48-7B25-4FCA-9BD2-B655E39E1989}">
      <dgm:prSet/>
      <dgm:spPr/>
      <dgm:t>
        <a:bodyPr/>
        <a:lstStyle/>
        <a:p>
          <a:endParaRPr lang="es-ES"/>
        </a:p>
      </dgm:t>
    </dgm:pt>
    <dgm:pt modelId="{13431165-2A97-4CEA-A464-84C6F7579AC0}">
      <dgm:prSet phldrT="[Texto]"/>
      <dgm:spPr/>
      <dgm:t>
        <a:bodyPr/>
        <a:lstStyle/>
        <a:p>
          <a:r>
            <a:rPr lang="es-ES" dirty="0" smtClean="0"/>
            <a:t>Demostrativos</a:t>
          </a:r>
          <a:endParaRPr lang="es-ES" dirty="0"/>
        </a:p>
      </dgm:t>
    </dgm:pt>
    <dgm:pt modelId="{4878DA99-52CF-4D0D-BD46-95FFE7955523}" type="parTrans" cxnId="{3A44CA55-EBA5-4F68-A5B5-CE54DAD98565}">
      <dgm:prSet/>
      <dgm:spPr/>
      <dgm:t>
        <a:bodyPr/>
        <a:lstStyle/>
        <a:p>
          <a:endParaRPr lang="es-ES"/>
        </a:p>
      </dgm:t>
    </dgm:pt>
    <dgm:pt modelId="{4ACB9D5D-66E7-4F2E-8291-01460BFE597F}" type="sibTrans" cxnId="{3A44CA55-EBA5-4F68-A5B5-CE54DAD98565}">
      <dgm:prSet/>
      <dgm:spPr/>
      <dgm:t>
        <a:bodyPr/>
        <a:lstStyle/>
        <a:p>
          <a:endParaRPr lang="es-ES"/>
        </a:p>
      </dgm:t>
    </dgm:pt>
    <dgm:pt modelId="{FBD57B8F-7653-44DD-8B05-F516C1BBA7AA}">
      <dgm:prSet phldrT="[Texto]"/>
      <dgm:spPr/>
      <dgm:t>
        <a:bodyPr/>
        <a:lstStyle/>
        <a:p>
          <a:r>
            <a:rPr lang="es-ES" dirty="0" smtClean="0"/>
            <a:t>Posesivos</a:t>
          </a:r>
          <a:endParaRPr lang="es-ES" dirty="0"/>
        </a:p>
      </dgm:t>
    </dgm:pt>
    <dgm:pt modelId="{D2FE082C-C63A-4311-970C-89C8AB9DBE4B}" type="parTrans" cxnId="{FC121346-680E-446C-9ABF-86C45666F771}">
      <dgm:prSet/>
      <dgm:spPr/>
      <dgm:t>
        <a:bodyPr/>
        <a:lstStyle/>
        <a:p>
          <a:endParaRPr lang="es-ES"/>
        </a:p>
      </dgm:t>
    </dgm:pt>
    <dgm:pt modelId="{3F5FDA79-7F1D-44F1-B5A2-CA232297DF1B}" type="sibTrans" cxnId="{FC121346-680E-446C-9ABF-86C45666F771}">
      <dgm:prSet/>
      <dgm:spPr/>
      <dgm:t>
        <a:bodyPr/>
        <a:lstStyle/>
        <a:p>
          <a:endParaRPr lang="es-ES"/>
        </a:p>
      </dgm:t>
    </dgm:pt>
    <dgm:pt modelId="{0061DB3E-DA34-43BC-9F4F-51E9787787F7}">
      <dgm:prSet phldrT="[Texto]"/>
      <dgm:spPr/>
      <dgm:t>
        <a:bodyPr/>
        <a:lstStyle/>
        <a:p>
          <a:r>
            <a:rPr lang="es-ES" dirty="0" smtClean="0"/>
            <a:t>Indefinidos</a:t>
          </a:r>
          <a:endParaRPr lang="es-ES" dirty="0"/>
        </a:p>
      </dgm:t>
    </dgm:pt>
    <dgm:pt modelId="{2F56912A-BC0A-4179-9AA9-9636768F9248}" type="parTrans" cxnId="{D38AAF4F-BF5E-411D-903D-4F0CF65474F7}">
      <dgm:prSet/>
      <dgm:spPr/>
      <dgm:t>
        <a:bodyPr/>
        <a:lstStyle/>
        <a:p>
          <a:endParaRPr lang="es-ES"/>
        </a:p>
      </dgm:t>
    </dgm:pt>
    <dgm:pt modelId="{ECB83354-52C7-4DC4-B2D8-3578142932F5}" type="sibTrans" cxnId="{D38AAF4F-BF5E-411D-903D-4F0CF65474F7}">
      <dgm:prSet/>
      <dgm:spPr/>
      <dgm:t>
        <a:bodyPr/>
        <a:lstStyle/>
        <a:p>
          <a:endParaRPr lang="es-ES"/>
        </a:p>
      </dgm:t>
    </dgm:pt>
    <dgm:pt modelId="{D86D2E1E-8BB2-4552-B57F-A1800E1911F1}">
      <dgm:prSet phldrT="[Texto]"/>
      <dgm:spPr/>
      <dgm:t>
        <a:bodyPr/>
        <a:lstStyle/>
        <a:p>
          <a:r>
            <a:rPr lang="es-ES" dirty="0" smtClean="0"/>
            <a:t>Numerales</a:t>
          </a:r>
          <a:endParaRPr lang="es-ES" dirty="0"/>
        </a:p>
      </dgm:t>
    </dgm:pt>
    <dgm:pt modelId="{61902961-56E2-4FCA-A09E-53D934FB88C3}" type="parTrans" cxnId="{0323B0AB-B3AD-4D6E-A0CE-AE7C707EC710}">
      <dgm:prSet/>
      <dgm:spPr/>
      <dgm:t>
        <a:bodyPr/>
        <a:lstStyle/>
        <a:p>
          <a:endParaRPr lang="es-ES"/>
        </a:p>
      </dgm:t>
    </dgm:pt>
    <dgm:pt modelId="{3CE87CA0-69E0-4580-B70F-98EFA24F77F3}" type="sibTrans" cxnId="{0323B0AB-B3AD-4D6E-A0CE-AE7C707EC710}">
      <dgm:prSet/>
      <dgm:spPr/>
      <dgm:t>
        <a:bodyPr/>
        <a:lstStyle/>
        <a:p>
          <a:endParaRPr lang="es-ES"/>
        </a:p>
      </dgm:t>
    </dgm:pt>
    <dgm:pt modelId="{BBFB6130-5E92-4D6D-9361-23EF09A717C4}">
      <dgm:prSet phldrT="[Texto]"/>
      <dgm:spPr/>
      <dgm:t>
        <a:bodyPr/>
        <a:lstStyle/>
        <a:p>
          <a:r>
            <a:rPr lang="es-ES" dirty="0" smtClean="0"/>
            <a:t>Relativos</a:t>
          </a:r>
          <a:endParaRPr lang="es-ES" dirty="0"/>
        </a:p>
      </dgm:t>
    </dgm:pt>
    <dgm:pt modelId="{730F302C-61CD-4D8B-A4B4-5113DB11CC8E}" type="parTrans" cxnId="{DD8FA45E-8E0A-4D4E-8ED9-9BC4904BAB20}">
      <dgm:prSet/>
      <dgm:spPr/>
      <dgm:t>
        <a:bodyPr/>
        <a:lstStyle/>
        <a:p>
          <a:endParaRPr lang="es-ES"/>
        </a:p>
      </dgm:t>
    </dgm:pt>
    <dgm:pt modelId="{047C2CA5-A30E-4900-8AA9-F8739761A1A7}" type="sibTrans" cxnId="{DD8FA45E-8E0A-4D4E-8ED9-9BC4904BAB20}">
      <dgm:prSet/>
      <dgm:spPr/>
      <dgm:t>
        <a:bodyPr/>
        <a:lstStyle/>
        <a:p>
          <a:endParaRPr lang="es-ES"/>
        </a:p>
      </dgm:t>
    </dgm:pt>
    <dgm:pt modelId="{1A76F1F9-7738-4BE6-9C1A-115AC46A02DA}">
      <dgm:prSet phldrT="[Texto]"/>
      <dgm:spPr/>
      <dgm:t>
        <a:bodyPr/>
        <a:lstStyle/>
        <a:p>
          <a:r>
            <a:rPr lang="es-ES" dirty="0" smtClean="0"/>
            <a:t>Exclamativos o interrogativos</a:t>
          </a:r>
          <a:endParaRPr lang="es-ES" dirty="0"/>
        </a:p>
      </dgm:t>
    </dgm:pt>
    <dgm:pt modelId="{90851947-9FFC-4BCA-801E-AF942EE282B8}" type="parTrans" cxnId="{6862C1FA-3C9D-47A6-8CB9-B5299DD8923B}">
      <dgm:prSet/>
      <dgm:spPr/>
      <dgm:t>
        <a:bodyPr/>
        <a:lstStyle/>
        <a:p>
          <a:endParaRPr lang="es-ES"/>
        </a:p>
      </dgm:t>
    </dgm:pt>
    <dgm:pt modelId="{D01F6430-6E04-45AD-83F2-F6B6C96302D0}" type="sibTrans" cxnId="{6862C1FA-3C9D-47A6-8CB9-B5299DD8923B}">
      <dgm:prSet/>
      <dgm:spPr/>
      <dgm:t>
        <a:bodyPr/>
        <a:lstStyle/>
        <a:p>
          <a:endParaRPr lang="es-ES"/>
        </a:p>
      </dgm:t>
    </dgm:pt>
    <dgm:pt modelId="{3B9C0680-4023-456F-926E-63452813E012}" type="pres">
      <dgm:prSet presAssocID="{1DB19A22-7166-48AD-805A-979E52C46688}" presName="hierChild1" presStyleCnt="0">
        <dgm:presLayoutVars>
          <dgm:orgChart val="1"/>
          <dgm:chPref val="1"/>
          <dgm:dir/>
          <dgm:animOne val="branch"/>
          <dgm:animLvl val="lvl"/>
          <dgm:resizeHandles/>
        </dgm:presLayoutVars>
      </dgm:prSet>
      <dgm:spPr/>
    </dgm:pt>
    <dgm:pt modelId="{0834560E-9CC3-4D27-A82A-F4B61F03F83B}" type="pres">
      <dgm:prSet presAssocID="{4922A641-9536-49EC-822E-D4A71B07F8A2}" presName="hierRoot1" presStyleCnt="0">
        <dgm:presLayoutVars>
          <dgm:hierBranch val="init"/>
        </dgm:presLayoutVars>
      </dgm:prSet>
      <dgm:spPr/>
    </dgm:pt>
    <dgm:pt modelId="{5F012593-49A3-41CE-9549-7FE8DEFDC953}" type="pres">
      <dgm:prSet presAssocID="{4922A641-9536-49EC-822E-D4A71B07F8A2}" presName="rootComposite1" presStyleCnt="0"/>
      <dgm:spPr/>
    </dgm:pt>
    <dgm:pt modelId="{BE27F127-E5AD-4E7C-BAF9-87D163E86336}" type="pres">
      <dgm:prSet presAssocID="{4922A641-9536-49EC-822E-D4A71B07F8A2}" presName="rootText1" presStyleLbl="node0" presStyleIdx="0" presStyleCnt="1" custScaleX="232749" custScaleY="36758">
        <dgm:presLayoutVars>
          <dgm:chPref val="3"/>
        </dgm:presLayoutVars>
      </dgm:prSet>
      <dgm:spPr/>
    </dgm:pt>
    <dgm:pt modelId="{CBDDC832-7C9D-4325-B67A-EA3600C2ECC0}" type="pres">
      <dgm:prSet presAssocID="{4922A641-9536-49EC-822E-D4A71B07F8A2}" presName="rootConnector1" presStyleLbl="node1" presStyleIdx="0" presStyleCnt="0"/>
      <dgm:spPr/>
    </dgm:pt>
    <dgm:pt modelId="{3B3D4C6B-2441-4DFC-9AC3-72EA9ED23161}" type="pres">
      <dgm:prSet presAssocID="{4922A641-9536-49EC-822E-D4A71B07F8A2}" presName="hierChild2" presStyleCnt="0"/>
      <dgm:spPr/>
    </dgm:pt>
    <dgm:pt modelId="{357F6B8A-3040-4A2A-945F-AEE0ABF4FE91}" type="pres">
      <dgm:prSet presAssocID="{673E79A9-2480-4A80-9D9F-DBD722DB2075}" presName="Name37" presStyleLbl="parChTrans1D2" presStyleIdx="0" presStyleCnt="5"/>
      <dgm:spPr/>
    </dgm:pt>
    <dgm:pt modelId="{3B5DFF57-C51F-47F6-A372-DCE2E9FBD044}" type="pres">
      <dgm:prSet presAssocID="{FAEBF8B3-CAAC-4E5E-8462-AA7FE38A83BE}" presName="hierRoot2" presStyleCnt="0">
        <dgm:presLayoutVars>
          <dgm:hierBranch val="init"/>
        </dgm:presLayoutVars>
      </dgm:prSet>
      <dgm:spPr/>
    </dgm:pt>
    <dgm:pt modelId="{B4E4C7F0-EDC1-4CA3-B805-16BA8510B6AE}" type="pres">
      <dgm:prSet presAssocID="{FAEBF8B3-CAAC-4E5E-8462-AA7FE38A83BE}" presName="rootComposite" presStyleCnt="0"/>
      <dgm:spPr/>
    </dgm:pt>
    <dgm:pt modelId="{43531256-6088-4D1F-82F5-C8EF8755084B}" type="pres">
      <dgm:prSet presAssocID="{FAEBF8B3-CAAC-4E5E-8462-AA7FE38A83BE}" presName="rootText" presStyleLbl="node2" presStyleIdx="0" presStyleCnt="5" custScaleY="50782">
        <dgm:presLayoutVars>
          <dgm:chPref val="3"/>
        </dgm:presLayoutVars>
      </dgm:prSet>
      <dgm:spPr/>
    </dgm:pt>
    <dgm:pt modelId="{2EF34863-9D98-47BC-9007-EF6F51D2B922}" type="pres">
      <dgm:prSet presAssocID="{FAEBF8B3-CAAC-4E5E-8462-AA7FE38A83BE}" presName="rootConnector" presStyleLbl="node2" presStyleIdx="0" presStyleCnt="5"/>
      <dgm:spPr/>
    </dgm:pt>
    <dgm:pt modelId="{6C779CDD-B355-408A-9266-8F953623A1CE}" type="pres">
      <dgm:prSet presAssocID="{FAEBF8B3-CAAC-4E5E-8462-AA7FE38A83BE}" presName="hierChild4" presStyleCnt="0"/>
      <dgm:spPr/>
    </dgm:pt>
    <dgm:pt modelId="{56D2B464-8C08-49DF-BDC7-C43EA1A37195}" type="pres">
      <dgm:prSet presAssocID="{1AA51AD4-C746-40FD-BD2D-D76FAE0B5363}" presName="Name37" presStyleLbl="parChTrans1D3" presStyleIdx="0" presStyleCnt="26"/>
      <dgm:spPr/>
    </dgm:pt>
    <dgm:pt modelId="{2FA7CBC4-C56A-4CF3-9899-42FFD59A2856}" type="pres">
      <dgm:prSet presAssocID="{54809B83-A851-480D-9045-E6E9334AD133}" presName="hierRoot2" presStyleCnt="0">
        <dgm:presLayoutVars>
          <dgm:hierBranch val="init"/>
        </dgm:presLayoutVars>
      </dgm:prSet>
      <dgm:spPr/>
    </dgm:pt>
    <dgm:pt modelId="{C714299C-EBD3-42A2-B354-0514D7945C69}" type="pres">
      <dgm:prSet presAssocID="{54809B83-A851-480D-9045-E6E9334AD133}" presName="rootComposite" presStyleCnt="0"/>
      <dgm:spPr/>
    </dgm:pt>
    <dgm:pt modelId="{3C755F70-8368-42B3-9B6E-BD39C507FF2A}" type="pres">
      <dgm:prSet presAssocID="{54809B83-A851-480D-9045-E6E9334AD133}" presName="rootText" presStyleLbl="node3" presStyleIdx="0" presStyleCnt="26" custScaleX="113289" custScaleY="27229" custLinFactNeighborY="-34181">
        <dgm:presLayoutVars>
          <dgm:chPref val="3"/>
        </dgm:presLayoutVars>
      </dgm:prSet>
      <dgm:spPr/>
      <dgm:t>
        <a:bodyPr/>
        <a:lstStyle/>
        <a:p>
          <a:endParaRPr lang="es-ES"/>
        </a:p>
      </dgm:t>
    </dgm:pt>
    <dgm:pt modelId="{4F48AB84-3EC4-492C-ADB3-4DDF9A65DE5A}" type="pres">
      <dgm:prSet presAssocID="{54809B83-A851-480D-9045-E6E9334AD133}" presName="rootConnector" presStyleLbl="node3" presStyleIdx="0" presStyleCnt="26"/>
      <dgm:spPr/>
    </dgm:pt>
    <dgm:pt modelId="{25F4456E-D5C1-4C21-8ED4-B0F865AA5F16}" type="pres">
      <dgm:prSet presAssocID="{54809B83-A851-480D-9045-E6E9334AD133}" presName="hierChild4" presStyleCnt="0"/>
      <dgm:spPr/>
    </dgm:pt>
    <dgm:pt modelId="{EF615752-2624-4698-97C1-296943E2B480}" type="pres">
      <dgm:prSet presAssocID="{54809B83-A851-480D-9045-E6E9334AD133}" presName="hierChild5" presStyleCnt="0"/>
      <dgm:spPr/>
    </dgm:pt>
    <dgm:pt modelId="{BDAA72EA-C9EC-4BC7-BB08-A6641A1F2425}" type="pres">
      <dgm:prSet presAssocID="{346BAA64-6567-401C-B759-E162EA16A01C}" presName="Name37" presStyleLbl="parChTrans1D3" presStyleIdx="1" presStyleCnt="26"/>
      <dgm:spPr/>
    </dgm:pt>
    <dgm:pt modelId="{C07DD955-532E-4EA4-AFE8-7D7623BF6390}" type="pres">
      <dgm:prSet presAssocID="{5D6D6E82-F4FB-4F8F-B8DF-3BFC759688DC}" presName="hierRoot2" presStyleCnt="0">
        <dgm:presLayoutVars>
          <dgm:hierBranch val="init"/>
        </dgm:presLayoutVars>
      </dgm:prSet>
      <dgm:spPr/>
    </dgm:pt>
    <dgm:pt modelId="{3950F745-A90D-40EE-AB53-2F4A7310D3CC}" type="pres">
      <dgm:prSet presAssocID="{5D6D6E82-F4FB-4F8F-B8DF-3BFC759688DC}" presName="rootComposite" presStyleCnt="0"/>
      <dgm:spPr/>
    </dgm:pt>
    <dgm:pt modelId="{D9519FDA-A140-48B6-91D8-CB465C4943AF}" type="pres">
      <dgm:prSet presAssocID="{5D6D6E82-F4FB-4F8F-B8DF-3BFC759688DC}" presName="rootText" presStyleLbl="node3" presStyleIdx="1" presStyleCnt="26" custScaleX="113289" custScaleY="29977" custLinFactNeighborY="-80833">
        <dgm:presLayoutVars>
          <dgm:chPref val="3"/>
        </dgm:presLayoutVars>
      </dgm:prSet>
      <dgm:spPr/>
    </dgm:pt>
    <dgm:pt modelId="{5F82F02D-DF4C-470A-9DB3-56E85529B46A}" type="pres">
      <dgm:prSet presAssocID="{5D6D6E82-F4FB-4F8F-B8DF-3BFC759688DC}" presName="rootConnector" presStyleLbl="node3" presStyleIdx="1" presStyleCnt="26"/>
      <dgm:spPr/>
    </dgm:pt>
    <dgm:pt modelId="{CE2D1637-7965-4F23-A76E-635CC02F54EE}" type="pres">
      <dgm:prSet presAssocID="{5D6D6E82-F4FB-4F8F-B8DF-3BFC759688DC}" presName="hierChild4" presStyleCnt="0"/>
      <dgm:spPr/>
    </dgm:pt>
    <dgm:pt modelId="{51D42274-1B9E-43E2-9712-41CEA362889D}" type="pres">
      <dgm:prSet presAssocID="{5D6D6E82-F4FB-4F8F-B8DF-3BFC759688DC}" presName="hierChild5" presStyleCnt="0"/>
      <dgm:spPr/>
    </dgm:pt>
    <dgm:pt modelId="{06D3B23C-C400-4F4F-B144-2588E5FB50A3}" type="pres">
      <dgm:prSet presAssocID="{54B0CC9D-87FD-45CA-8369-8DDF8DE8DE16}" presName="Name37" presStyleLbl="parChTrans1D3" presStyleIdx="2" presStyleCnt="26"/>
      <dgm:spPr/>
    </dgm:pt>
    <dgm:pt modelId="{ECE4C0F4-11E1-4C9B-ABB1-8702A205F1F9}" type="pres">
      <dgm:prSet presAssocID="{1E1A6700-32C7-466C-92D0-138A60B34923}" presName="hierRoot2" presStyleCnt="0">
        <dgm:presLayoutVars>
          <dgm:hierBranch val="init"/>
        </dgm:presLayoutVars>
      </dgm:prSet>
      <dgm:spPr/>
    </dgm:pt>
    <dgm:pt modelId="{8794A80E-3FC0-4A04-AA88-C8E9A8A5FFD8}" type="pres">
      <dgm:prSet presAssocID="{1E1A6700-32C7-466C-92D0-138A60B34923}" presName="rootComposite" presStyleCnt="0"/>
      <dgm:spPr/>
    </dgm:pt>
    <dgm:pt modelId="{B695D12A-B01A-4FB2-812B-47DDCBD09A13}" type="pres">
      <dgm:prSet presAssocID="{1E1A6700-32C7-466C-92D0-138A60B34923}" presName="rootText" presStyleLbl="node3" presStyleIdx="2" presStyleCnt="26" custScaleX="113289" custScaleY="30249" custLinFactY="-30741" custLinFactNeighborY="-100000">
        <dgm:presLayoutVars>
          <dgm:chPref val="3"/>
        </dgm:presLayoutVars>
      </dgm:prSet>
      <dgm:spPr/>
    </dgm:pt>
    <dgm:pt modelId="{30C669BA-ACCA-451B-9842-EA125845DEE9}" type="pres">
      <dgm:prSet presAssocID="{1E1A6700-32C7-466C-92D0-138A60B34923}" presName="rootConnector" presStyleLbl="node3" presStyleIdx="2" presStyleCnt="26"/>
      <dgm:spPr/>
    </dgm:pt>
    <dgm:pt modelId="{A276C43B-4740-4CBC-88E9-EF9037A2CB55}" type="pres">
      <dgm:prSet presAssocID="{1E1A6700-32C7-466C-92D0-138A60B34923}" presName="hierChild4" presStyleCnt="0"/>
      <dgm:spPr/>
    </dgm:pt>
    <dgm:pt modelId="{43126B83-606F-42BE-95E1-34EFB19F07B4}" type="pres">
      <dgm:prSet presAssocID="{1E1A6700-32C7-466C-92D0-138A60B34923}" presName="hierChild5" presStyleCnt="0"/>
      <dgm:spPr/>
    </dgm:pt>
    <dgm:pt modelId="{5B2FB6A5-783B-4390-BD4E-BB686726E8CE}" type="pres">
      <dgm:prSet presAssocID="{7BAEC117-E41D-458A-BF7D-CD112E29B5C7}" presName="Name37" presStyleLbl="parChTrans1D3" presStyleIdx="3" presStyleCnt="26"/>
      <dgm:spPr/>
    </dgm:pt>
    <dgm:pt modelId="{E1EE63CE-D432-4325-826B-200FC1CDB853}" type="pres">
      <dgm:prSet presAssocID="{90A04078-A5D0-433A-ABE1-13575766A8AA}" presName="hierRoot2" presStyleCnt="0">
        <dgm:presLayoutVars>
          <dgm:hierBranch val="init"/>
        </dgm:presLayoutVars>
      </dgm:prSet>
      <dgm:spPr/>
    </dgm:pt>
    <dgm:pt modelId="{8D7EFE74-F90B-41E5-A25F-5B80E8238F31}" type="pres">
      <dgm:prSet presAssocID="{90A04078-A5D0-433A-ABE1-13575766A8AA}" presName="rootComposite" presStyleCnt="0"/>
      <dgm:spPr/>
    </dgm:pt>
    <dgm:pt modelId="{504ABD6E-F25D-4384-8EC3-BD997C248216}" type="pres">
      <dgm:prSet presAssocID="{90A04078-A5D0-433A-ABE1-13575766A8AA}" presName="rootText" presStyleLbl="node3" presStyleIdx="3" presStyleCnt="26" custScaleX="113289" custScaleY="30523" custLinFactY="-78314" custLinFactNeighborY="-100000">
        <dgm:presLayoutVars>
          <dgm:chPref val="3"/>
        </dgm:presLayoutVars>
      </dgm:prSet>
      <dgm:spPr/>
    </dgm:pt>
    <dgm:pt modelId="{E6880F64-3360-43F6-912F-F9FE46D8847A}" type="pres">
      <dgm:prSet presAssocID="{90A04078-A5D0-433A-ABE1-13575766A8AA}" presName="rootConnector" presStyleLbl="node3" presStyleIdx="3" presStyleCnt="26"/>
      <dgm:spPr/>
    </dgm:pt>
    <dgm:pt modelId="{8B73C3C9-9109-452E-8382-3BAEF92276D7}" type="pres">
      <dgm:prSet presAssocID="{90A04078-A5D0-433A-ABE1-13575766A8AA}" presName="hierChild4" presStyleCnt="0"/>
      <dgm:spPr/>
    </dgm:pt>
    <dgm:pt modelId="{011415F2-2901-4175-9592-44EA96AE7E77}" type="pres">
      <dgm:prSet presAssocID="{90A04078-A5D0-433A-ABE1-13575766A8AA}" presName="hierChild5" presStyleCnt="0"/>
      <dgm:spPr/>
    </dgm:pt>
    <dgm:pt modelId="{44516277-0FA8-4D68-BBD7-55706814FB3B}" type="pres">
      <dgm:prSet presAssocID="{FAEBF8B3-CAAC-4E5E-8462-AA7FE38A83BE}" presName="hierChild5" presStyleCnt="0"/>
      <dgm:spPr/>
    </dgm:pt>
    <dgm:pt modelId="{E15FCD28-0A32-4239-B46C-67918A25E98D}" type="pres">
      <dgm:prSet presAssocID="{3EBEFA6B-292D-40B9-BCD7-947CC92FC564}" presName="Name37" presStyleLbl="parChTrans1D2" presStyleIdx="1" presStyleCnt="5"/>
      <dgm:spPr/>
    </dgm:pt>
    <dgm:pt modelId="{64877C2E-09B1-45D7-AD2E-DAE500EC6A12}" type="pres">
      <dgm:prSet presAssocID="{C71F5E27-0236-4A23-864A-454904F23F38}" presName="hierRoot2" presStyleCnt="0">
        <dgm:presLayoutVars>
          <dgm:hierBranch val="init"/>
        </dgm:presLayoutVars>
      </dgm:prSet>
      <dgm:spPr/>
    </dgm:pt>
    <dgm:pt modelId="{D861EC16-17F2-4038-8E82-DF6F21EEFD85}" type="pres">
      <dgm:prSet presAssocID="{C71F5E27-0236-4A23-864A-454904F23F38}" presName="rootComposite" presStyleCnt="0"/>
      <dgm:spPr/>
    </dgm:pt>
    <dgm:pt modelId="{9AC96C8F-2145-49B0-BC78-823288DCA468}" type="pres">
      <dgm:prSet presAssocID="{C71F5E27-0236-4A23-864A-454904F23F38}" presName="rootText" presStyleLbl="node2" presStyleIdx="1" presStyleCnt="5" custScaleY="50782">
        <dgm:presLayoutVars>
          <dgm:chPref val="3"/>
        </dgm:presLayoutVars>
      </dgm:prSet>
      <dgm:spPr/>
    </dgm:pt>
    <dgm:pt modelId="{32421285-129B-49D4-BF8D-ACDA2F0AB49D}" type="pres">
      <dgm:prSet presAssocID="{C71F5E27-0236-4A23-864A-454904F23F38}" presName="rootConnector" presStyleLbl="node2" presStyleIdx="1" presStyleCnt="5"/>
      <dgm:spPr/>
    </dgm:pt>
    <dgm:pt modelId="{22885F5F-72A2-4BEC-BF48-8D596F618050}" type="pres">
      <dgm:prSet presAssocID="{C71F5E27-0236-4A23-864A-454904F23F38}" presName="hierChild4" presStyleCnt="0"/>
      <dgm:spPr/>
    </dgm:pt>
    <dgm:pt modelId="{10BBB595-61F3-4640-B4EB-5D6E7DDDC164}" type="pres">
      <dgm:prSet presAssocID="{D1302F90-A7EB-4B9F-B7FB-BB57835EBA5A}" presName="Name37" presStyleLbl="parChTrans1D3" presStyleIdx="4" presStyleCnt="26"/>
      <dgm:spPr/>
    </dgm:pt>
    <dgm:pt modelId="{C38D1FD2-CAE6-4D27-9CAE-EF2D8501FBD4}" type="pres">
      <dgm:prSet presAssocID="{DE21AF69-FD36-464B-9296-3D68BE5CE644}" presName="hierRoot2" presStyleCnt="0">
        <dgm:presLayoutVars>
          <dgm:hierBranch val="init"/>
        </dgm:presLayoutVars>
      </dgm:prSet>
      <dgm:spPr/>
    </dgm:pt>
    <dgm:pt modelId="{A4B7DDB0-9559-4E07-804E-381CA771F520}" type="pres">
      <dgm:prSet presAssocID="{DE21AF69-FD36-464B-9296-3D68BE5CE644}" presName="rootComposite" presStyleCnt="0"/>
      <dgm:spPr/>
    </dgm:pt>
    <dgm:pt modelId="{CBD2EC16-EA83-41B1-8C85-A7B1D7A4E146}" type="pres">
      <dgm:prSet presAssocID="{DE21AF69-FD36-464B-9296-3D68BE5CE644}" presName="rootText" presStyleLbl="node3" presStyleIdx="4" presStyleCnt="26" custScaleX="69439" custScaleY="31417">
        <dgm:presLayoutVars>
          <dgm:chPref val="3"/>
        </dgm:presLayoutVars>
      </dgm:prSet>
      <dgm:spPr/>
      <dgm:t>
        <a:bodyPr/>
        <a:lstStyle/>
        <a:p>
          <a:endParaRPr lang="es-ES"/>
        </a:p>
      </dgm:t>
    </dgm:pt>
    <dgm:pt modelId="{3215F28F-4AFE-4B1C-8C2E-AE74AB856040}" type="pres">
      <dgm:prSet presAssocID="{DE21AF69-FD36-464B-9296-3D68BE5CE644}" presName="rootConnector" presStyleLbl="node3" presStyleIdx="4" presStyleCnt="26"/>
      <dgm:spPr/>
    </dgm:pt>
    <dgm:pt modelId="{D7D69E03-1E26-4DBB-BCB5-920BDDA77A53}" type="pres">
      <dgm:prSet presAssocID="{DE21AF69-FD36-464B-9296-3D68BE5CE644}" presName="hierChild4" presStyleCnt="0"/>
      <dgm:spPr/>
    </dgm:pt>
    <dgm:pt modelId="{4F7FA313-25A8-4D6F-B7DC-A553C057908C}" type="pres">
      <dgm:prSet presAssocID="{B31CD96D-19D5-4CBE-94D6-5B05467EF606}" presName="Name37" presStyleLbl="parChTrans1D4" presStyleIdx="0" presStyleCnt="10"/>
      <dgm:spPr/>
    </dgm:pt>
    <dgm:pt modelId="{27B0097B-C77F-4C28-86E0-E2D576D2260F}" type="pres">
      <dgm:prSet presAssocID="{0EC5EB4E-F411-4D24-BD7B-1419534E5CE1}" presName="hierRoot2" presStyleCnt="0">
        <dgm:presLayoutVars>
          <dgm:hierBranch val="init"/>
        </dgm:presLayoutVars>
      </dgm:prSet>
      <dgm:spPr/>
    </dgm:pt>
    <dgm:pt modelId="{BE964BD9-5E2F-4AB7-9D1F-A93FC136C28B}" type="pres">
      <dgm:prSet presAssocID="{0EC5EB4E-F411-4D24-BD7B-1419534E5CE1}" presName="rootComposite" presStyleCnt="0"/>
      <dgm:spPr/>
    </dgm:pt>
    <dgm:pt modelId="{C37AAF90-C6D6-47F9-A255-9AA76F214002}" type="pres">
      <dgm:prSet presAssocID="{0EC5EB4E-F411-4D24-BD7B-1419534E5CE1}" presName="rootText" presStyleLbl="node4" presStyleIdx="0" presStyleCnt="10" custScaleX="66442" custScaleY="25816" custLinFactNeighborY="-25817">
        <dgm:presLayoutVars>
          <dgm:chPref val="3"/>
        </dgm:presLayoutVars>
      </dgm:prSet>
      <dgm:spPr/>
      <dgm:t>
        <a:bodyPr/>
        <a:lstStyle/>
        <a:p>
          <a:endParaRPr lang="es-ES"/>
        </a:p>
      </dgm:t>
    </dgm:pt>
    <dgm:pt modelId="{AC45F762-5FB6-4E64-A170-4DF22ED37355}" type="pres">
      <dgm:prSet presAssocID="{0EC5EB4E-F411-4D24-BD7B-1419534E5CE1}" presName="rootConnector" presStyleLbl="node4" presStyleIdx="0" presStyleCnt="10"/>
      <dgm:spPr/>
    </dgm:pt>
    <dgm:pt modelId="{E24DBE4D-6994-40DE-BFFD-DF98AB786AE8}" type="pres">
      <dgm:prSet presAssocID="{0EC5EB4E-F411-4D24-BD7B-1419534E5CE1}" presName="hierChild4" presStyleCnt="0"/>
      <dgm:spPr/>
    </dgm:pt>
    <dgm:pt modelId="{0B5B5937-BDED-409D-8985-AF73DF92B660}" type="pres">
      <dgm:prSet presAssocID="{0EC5EB4E-F411-4D24-BD7B-1419534E5CE1}" presName="hierChild5" presStyleCnt="0"/>
      <dgm:spPr/>
    </dgm:pt>
    <dgm:pt modelId="{FF662B8F-7538-4E8F-84EE-FB319CCB8C4A}" type="pres">
      <dgm:prSet presAssocID="{EDEA832A-0D0B-4BAA-B84C-23E52A471441}" presName="Name37" presStyleLbl="parChTrans1D4" presStyleIdx="1" presStyleCnt="10"/>
      <dgm:spPr/>
    </dgm:pt>
    <dgm:pt modelId="{8C9EB48D-73B8-4966-BCE6-D11B72409F82}" type="pres">
      <dgm:prSet presAssocID="{DE68C565-3053-48BA-8814-EE04DB839694}" presName="hierRoot2" presStyleCnt="0">
        <dgm:presLayoutVars>
          <dgm:hierBranch val="init"/>
        </dgm:presLayoutVars>
      </dgm:prSet>
      <dgm:spPr/>
    </dgm:pt>
    <dgm:pt modelId="{9ED16EB6-D632-41AF-97C6-63577BA10FA9}" type="pres">
      <dgm:prSet presAssocID="{DE68C565-3053-48BA-8814-EE04DB839694}" presName="rootComposite" presStyleCnt="0"/>
      <dgm:spPr/>
    </dgm:pt>
    <dgm:pt modelId="{6793BB85-CED3-4C9E-9E5F-AC4BDB8DC1F0}" type="pres">
      <dgm:prSet presAssocID="{DE68C565-3053-48BA-8814-EE04DB839694}" presName="rootText" presStyleLbl="node4" presStyleIdx="1" presStyleCnt="10" custScaleX="66442" custScaleY="25816" custLinFactNeighborY="-68487">
        <dgm:presLayoutVars>
          <dgm:chPref val="3"/>
        </dgm:presLayoutVars>
      </dgm:prSet>
      <dgm:spPr/>
    </dgm:pt>
    <dgm:pt modelId="{CB1DF77F-B4C3-44AB-84C4-06848422F28D}" type="pres">
      <dgm:prSet presAssocID="{DE68C565-3053-48BA-8814-EE04DB839694}" presName="rootConnector" presStyleLbl="node4" presStyleIdx="1" presStyleCnt="10"/>
      <dgm:spPr/>
    </dgm:pt>
    <dgm:pt modelId="{CC487A28-44FC-4A0D-A6F1-CA071C231465}" type="pres">
      <dgm:prSet presAssocID="{DE68C565-3053-48BA-8814-EE04DB839694}" presName="hierChild4" presStyleCnt="0"/>
      <dgm:spPr/>
    </dgm:pt>
    <dgm:pt modelId="{C4B17B1B-828F-4DFB-82CB-8DC57E19CD5D}" type="pres">
      <dgm:prSet presAssocID="{DE68C565-3053-48BA-8814-EE04DB839694}" presName="hierChild5" presStyleCnt="0"/>
      <dgm:spPr/>
    </dgm:pt>
    <dgm:pt modelId="{1A0C061C-AEEF-4C10-B619-DBD2D1E32A81}" type="pres">
      <dgm:prSet presAssocID="{2BF001AD-1997-4351-9345-A07E3E59228F}" presName="Name37" presStyleLbl="parChTrans1D4" presStyleIdx="2" presStyleCnt="10"/>
      <dgm:spPr/>
    </dgm:pt>
    <dgm:pt modelId="{3D025CB0-C073-4CE0-90EE-1DDBF956ADEE}" type="pres">
      <dgm:prSet presAssocID="{4999216A-1DB3-4C41-8FAC-D9805A6C932B}" presName="hierRoot2" presStyleCnt="0">
        <dgm:presLayoutVars>
          <dgm:hierBranch val="init"/>
        </dgm:presLayoutVars>
      </dgm:prSet>
      <dgm:spPr/>
    </dgm:pt>
    <dgm:pt modelId="{B5A0FBF0-2B39-447B-9AE5-8FD51B509A7B}" type="pres">
      <dgm:prSet presAssocID="{4999216A-1DB3-4C41-8FAC-D9805A6C932B}" presName="rootComposite" presStyleCnt="0"/>
      <dgm:spPr/>
    </dgm:pt>
    <dgm:pt modelId="{24D50A16-63F8-47CC-B3A8-F9E4A89E3F92}" type="pres">
      <dgm:prSet presAssocID="{4999216A-1DB3-4C41-8FAC-D9805A6C932B}" presName="rootText" presStyleLbl="node4" presStyleIdx="2" presStyleCnt="10" custScaleX="66442" custScaleY="25816" custLinFactY="-14915" custLinFactNeighborY="-100000">
        <dgm:presLayoutVars>
          <dgm:chPref val="3"/>
        </dgm:presLayoutVars>
      </dgm:prSet>
      <dgm:spPr/>
    </dgm:pt>
    <dgm:pt modelId="{E9432D1A-8E7A-49E9-9464-0C568F447425}" type="pres">
      <dgm:prSet presAssocID="{4999216A-1DB3-4C41-8FAC-D9805A6C932B}" presName="rootConnector" presStyleLbl="node4" presStyleIdx="2" presStyleCnt="10"/>
      <dgm:spPr/>
    </dgm:pt>
    <dgm:pt modelId="{B9F5FF38-63EB-48AE-B247-9688634090A5}" type="pres">
      <dgm:prSet presAssocID="{4999216A-1DB3-4C41-8FAC-D9805A6C932B}" presName="hierChild4" presStyleCnt="0"/>
      <dgm:spPr/>
    </dgm:pt>
    <dgm:pt modelId="{ADB0B131-BAD3-4D8F-92EC-D9776FCC6FD8}" type="pres">
      <dgm:prSet presAssocID="{4999216A-1DB3-4C41-8FAC-D9805A6C932B}" presName="hierChild5" presStyleCnt="0"/>
      <dgm:spPr/>
    </dgm:pt>
    <dgm:pt modelId="{EA9B720D-B550-4425-9598-876B7916A934}" type="pres">
      <dgm:prSet presAssocID="{437E9D7E-48DD-47E8-9D66-449F37F91AF2}" presName="Name37" presStyleLbl="parChTrans1D4" presStyleIdx="3" presStyleCnt="10"/>
      <dgm:spPr/>
    </dgm:pt>
    <dgm:pt modelId="{5AD740B3-7F17-46F7-9E55-6B59D12083DB}" type="pres">
      <dgm:prSet presAssocID="{4C900CF3-0269-4DFA-A9E6-CCCB1CCDF6B1}" presName="hierRoot2" presStyleCnt="0">
        <dgm:presLayoutVars>
          <dgm:hierBranch val="init"/>
        </dgm:presLayoutVars>
      </dgm:prSet>
      <dgm:spPr/>
    </dgm:pt>
    <dgm:pt modelId="{33255B90-DC14-4DE5-880E-70E374AD0634}" type="pres">
      <dgm:prSet presAssocID="{4C900CF3-0269-4DFA-A9E6-CCCB1CCDF6B1}" presName="rootComposite" presStyleCnt="0"/>
      <dgm:spPr/>
    </dgm:pt>
    <dgm:pt modelId="{CB7E0661-0C05-4700-ADEF-218DD825F0D3}" type="pres">
      <dgm:prSet presAssocID="{4C900CF3-0269-4DFA-A9E6-CCCB1CCDF6B1}" presName="rootText" presStyleLbl="node4" presStyleIdx="3" presStyleCnt="10" custScaleX="66442" custScaleY="25816" custLinFactY="-61344" custLinFactNeighborY="-100000">
        <dgm:presLayoutVars>
          <dgm:chPref val="3"/>
        </dgm:presLayoutVars>
      </dgm:prSet>
      <dgm:spPr/>
    </dgm:pt>
    <dgm:pt modelId="{037AE84D-E28A-4B24-B0F0-BB9B3A2D08E6}" type="pres">
      <dgm:prSet presAssocID="{4C900CF3-0269-4DFA-A9E6-CCCB1CCDF6B1}" presName="rootConnector" presStyleLbl="node4" presStyleIdx="3" presStyleCnt="10"/>
      <dgm:spPr/>
    </dgm:pt>
    <dgm:pt modelId="{3B6C70B2-EDAE-444A-9946-C4B885846305}" type="pres">
      <dgm:prSet presAssocID="{4C900CF3-0269-4DFA-A9E6-CCCB1CCDF6B1}" presName="hierChild4" presStyleCnt="0"/>
      <dgm:spPr/>
    </dgm:pt>
    <dgm:pt modelId="{3832D311-1183-48A7-9B3A-67665B3B6C76}" type="pres">
      <dgm:prSet presAssocID="{4C900CF3-0269-4DFA-A9E6-CCCB1CCDF6B1}" presName="hierChild5" presStyleCnt="0"/>
      <dgm:spPr/>
    </dgm:pt>
    <dgm:pt modelId="{28562B66-8B91-47CB-A0E3-E48AB49E2033}" type="pres">
      <dgm:prSet presAssocID="{0CE6EBA5-C36C-4A9B-9C18-ECDE2CD31729}" presName="Name37" presStyleLbl="parChTrans1D4" presStyleIdx="4" presStyleCnt="10"/>
      <dgm:spPr/>
    </dgm:pt>
    <dgm:pt modelId="{E667D074-2241-4DFD-8B82-3F2DF0CA80B6}" type="pres">
      <dgm:prSet presAssocID="{5F677C2A-5ED8-4783-AB7D-D12EACC4E11B}" presName="hierRoot2" presStyleCnt="0">
        <dgm:presLayoutVars>
          <dgm:hierBranch val="init"/>
        </dgm:presLayoutVars>
      </dgm:prSet>
      <dgm:spPr/>
    </dgm:pt>
    <dgm:pt modelId="{6606873A-8AF2-48B4-98AE-04CE5CC4D776}" type="pres">
      <dgm:prSet presAssocID="{5F677C2A-5ED8-4783-AB7D-D12EACC4E11B}" presName="rootComposite" presStyleCnt="0"/>
      <dgm:spPr/>
    </dgm:pt>
    <dgm:pt modelId="{F664391E-49BD-4E90-BF5B-E596E5ED895E}" type="pres">
      <dgm:prSet presAssocID="{5F677C2A-5ED8-4783-AB7D-D12EACC4E11B}" presName="rootText" presStyleLbl="node4" presStyleIdx="4" presStyleCnt="10" custScaleX="66442" custScaleY="25816" custLinFactY="-100000" custLinFactNeighborY="-107772">
        <dgm:presLayoutVars>
          <dgm:chPref val="3"/>
        </dgm:presLayoutVars>
      </dgm:prSet>
      <dgm:spPr/>
    </dgm:pt>
    <dgm:pt modelId="{BA340075-E54E-47F7-8CC1-DE5BDFFAD8FC}" type="pres">
      <dgm:prSet presAssocID="{5F677C2A-5ED8-4783-AB7D-D12EACC4E11B}" presName="rootConnector" presStyleLbl="node4" presStyleIdx="4" presStyleCnt="10"/>
      <dgm:spPr/>
    </dgm:pt>
    <dgm:pt modelId="{FD53762E-CC20-4522-A8A8-6BD88C8093E8}" type="pres">
      <dgm:prSet presAssocID="{5F677C2A-5ED8-4783-AB7D-D12EACC4E11B}" presName="hierChild4" presStyleCnt="0"/>
      <dgm:spPr/>
    </dgm:pt>
    <dgm:pt modelId="{6CF2781F-D04C-41EA-81BB-CEB4DEEB1F85}" type="pres">
      <dgm:prSet presAssocID="{5F677C2A-5ED8-4783-AB7D-D12EACC4E11B}" presName="hierChild5" presStyleCnt="0"/>
      <dgm:spPr/>
    </dgm:pt>
    <dgm:pt modelId="{956D637D-E60B-4DBF-999B-189590F5C830}" type="pres">
      <dgm:prSet presAssocID="{3C638305-A88A-4A71-A782-AA12E27F4365}" presName="Name37" presStyleLbl="parChTrans1D4" presStyleIdx="5" presStyleCnt="10"/>
      <dgm:spPr/>
    </dgm:pt>
    <dgm:pt modelId="{A32C9ED2-B942-4A4B-9B9C-478825B076E8}" type="pres">
      <dgm:prSet presAssocID="{DA73D9BF-B222-4D95-B73D-4C97439040BA}" presName="hierRoot2" presStyleCnt="0">
        <dgm:presLayoutVars>
          <dgm:hierBranch val="init"/>
        </dgm:presLayoutVars>
      </dgm:prSet>
      <dgm:spPr/>
    </dgm:pt>
    <dgm:pt modelId="{4AA71AA3-8D97-4FEA-8BF5-FDC22A7CEEE4}" type="pres">
      <dgm:prSet presAssocID="{DA73D9BF-B222-4D95-B73D-4C97439040BA}" presName="rootComposite" presStyleCnt="0"/>
      <dgm:spPr/>
    </dgm:pt>
    <dgm:pt modelId="{9A4868E0-31AC-476C-BF68-25F3775F6B18}" type="pres">
      <dgm:prSet presAssocID="{DA73D9BF-B222-4D95-B73D-4C97439040BA}" presName="rootText" presStyleLbl="node4" presStyleIdx="5" presStyleCnt="10" custScaleX="66442" custScaleY="25816" custLinFactY="-100000" custLinFactNeighborY="-154201">
        <dgm:presLayoutVars>
          <dgm:chPref val="3"/>
        </dgm:presLayoutVars>
      </dgm:prSet>
      <dgm:spPr/>
    </dgm:pt>
    <dgm:pt modelId="{DCA5120D-7F0E-4386-AA42-2D8080AAD709}" type="pres">
      <dgm:prSet presAssocID="{DA73D9BF-B222-4D95-B73D-4C97439040BA}" presName="rootConnector" presStyleLbl="node4" presStyleIdx="5" presStyleCnt="10"/>
      <dgm:spPr/>
    </dgm:pt>
    <dgm:pt modelId="{2A50BF14-AC54-4418-9343-D052D4C4530D}" type="pres">
      <dgm:prSet presAssocID="{DA73D9BF-B222-4D95-B73D-4C97439040BA}" presName="hierChild4" presStyleCnt="0"/>
      <dgm:spPr/>
    </dgm:pt>
    <dgm:pt modelId="{06E5F4AC-7097-44F9-B563-609F7C59B5F4}" type="pres">
      <dgm:prSet presAssocID="{DA73D9BF-B222-4D95-B73D-4C97439040BA}" presName="hierChild5" presStyleCnt="0"/>
      <dgm:spPr/>
    </dgm:pt>
    <dgm:pt modelId="{86CEBD47-A4A8-492B-8B0C-CC2C23F96603}" type="pres">
      <dgm:prSet presAssocID="{DE21AF69-FD36-464B-9296-3D68BE5CE644}" presName="hierChild5" presStyleCnt="0"/>
      <dgm:spPr/>
    </dgm:pt>
    <dgm:pt modelId="{AA218759-5934-44FA-A78A-3754E582E828}" type="pres">
      <dgm:prSet presAssocID="{7D5C8FA8-62D5-4FE0-BC0F-A396CC64B141}" presName="Name37" presStyleLbl="parChTrans1D3" presStyleIdx="5" presStyleCnt="26"/>
      <dgm:spPr/>
    </dgm:pt>
    <dgm:pt modelId="{5FBADECA-913F-454F-87B7-5A6A8F2BD764}" type="pres">
      <dgm:prSet presAssocID="{CF5772E7-CCB1-49F7-A236-083C06B7C4C3}" presName="hierRoot2" presStyleCnt="0">
        <dgm:presLayoutVars>
          <dgm:hierBranch val="init"/>
        </dgm:presLayoutVars>
      </dgm:prSet>
      <dgm:spPr/>
    </dgm:pt>
    <dgm:pt modelId="{404AE588-BACB-4182-9589-419647E71C4B}" type="pres">
      <dgm:prSet presAssocID="{CF5772E7-CCB1-49F7-A236-083C06B7C4C3}" presName="rootComposite" presStyleCnt="0"/>
      <dgm:spPr/>
    </dgm:pt>
    <dgm:pt modelId="{EB2FB8E7-ADC5-41D7-A0D0-02B0BB695482}" type="pres">
      <dgm:prSet presAssocID="{CF5772E7-CCB1-49F7-A236-083C06B7C4C3}" presName="rootText" presStyleLbl="node3" presStyleIdx="5" presStyleCnt="26" custScaleX="68393" custScaleY="35894">
        <dgm:presLayoutVars>
          <dgm:chPref val="3"/>
        </dgm:presLayoutVars>
      </dgm:prSet>
      <dgm:spPr/>
      <dgm:t>
        <a:bodyPr/>
        <a:lstStyle/>
        <a:p>
          <a:endParaRPr lang="es-ES"/>
        </a:p>
      </dgm:t>
    </dgm:pt>
    <dgm:pt modelId="{FCC8632D-64F7-4500-AAAB-6B9DE84E7D9B}" type="pres">
      <dgm:prSet presAssocID="{CF5772E7-CCB1-49F7-A236-083C06B7C4C3}" presName="rootConnector" presStyleLbl="node3" presStyleIdx="5" presStyleCnt="26"/>
      <dgm:spPr/>
    </dgm:pt>
    <dgm:pt modelId="{7C9F55B0-E6C5-4F76-9918-008A85CF0DC4}" type="pres">
      <dgm:prSet presAssocID="{CF5772E7-CCB1-49F7-A236-083C06B7C4C3}" presName="hierChild4" presStyleCnt="0"/>
      <dgm:spPr/>
    </dgm:pt>
    <dgm:pt modelId="{7BAC6F01-98B1-420E-9F00-99551E13F59B}" type="pres">
      <dgm:prSet presAssocID="{360B72F1-1A05-40EA-8765-5DCA8FEEE0EC}" presName="Name37" presStyleLbl="parChTrans1D4" presStyleIdx="6" presStyleCnt="10"/>
      <dgm:spPr/>
    </dgm:pt>
    <dgm:pt modelId="{D06249CD-4C03-4D2D-BDCF-F59420550517}" type="pres">
      <dgm:prSet presAssocID="{0D636F95-927B-4752-9745-A93299B8281D}" presName="hierRoot2" presStyleCnt="0">
        <dgm:presLayoutVars>
          <dgm:hierBranch val="init"/>
        </dgm:presLayoutVars>
      </dgm:prSet>
      <dgm:spPr/>
    </dgm:pt>
    <dgm:pt modelId="{50A9C419-029C-47A6-9DF4-35FB09A21A43}" type="pres">
      <dgm:prSet presAssocID="{0D636F95-927B-4752-9745-A93299B8281D}" presName="rootComposite" presStyleCnt="0"/>
      <dgm:spPr/>
    </dgm:pt>
    <dgm:pt modelId="{5A2E6842-866D-444A-A17C-ACE404B157B8}" type="pres">
      <dgm:prSet presAssocID="{0D636F95-927B-4752-9745-A93299B8281D}" presName="rootText" presStyleLbl="node4" presStyleIdx="6" presStyleCnt="10" custScaleX="66332" custScaleY="27751" custLinFactNeighborY="-25817">
        <dgm:presLayoutVars>
          <dgm:chPref val="3"/>
        </dgm:presLayoutVars>
      </dgm:prSet>
      <dgm:spPr/>
      <dgm:t>
        <a:bodyPr/>
        <a:lstStyle/>
        <a:p>
          <a:endParaRPr lang="es-ES"/>
        </a:p>
      </dgm:t>
    </dgm:pt>
    <dgm:pt modelId="{04CDBCBF-8ECF-4FD3-982A-62E2609D96CA}" type="pres">
      <dgm:prSet presAssocID="{0D636F95-927B-4752-9745-A93299B8281D}" presName="rootConnector" presStyleLbl="node4" presStyleIdx="6" presStyleCnt="10"/>
      <dgm:spPr/>
    </dgm:pt>
    <dgm:pt modelId="{757E6A4E-1FCB-4287-856B-950580F0FA74}" type="pres">
      <dgm:prSet presAssocID="{0D636F95-927B-4752-9745-A93299B8281D}" presName="hierChild4" presStyleCnt="0"/>
      <dgm:spPr/>
    </dgm:pt>
    <dgm:pt modelId="{2585054B-57CE-4D5A-A163-F22CF1F40080}" type="pres">
      <dgm:prSet presAssocID="{0D636F95-927B-4752-9745-A93299B8281D}" presName="hierChild5" presStyleCnt="0"/>
      <dgm:spPr/>
    </dgm:pt>
    <dgm:pt modelId="{36B02FA9-4143-4B04-9BFC-E8F7692879FE}" type="pres">
      <dgm:prSet presAssocID="{762D53A9-C7DD-493E-A454-ACA63A175E1C}" presName="Name37" presStyleLbl="parChTrans1D4" presStyleIdx="7" presStyleCnt="10"/>
      <dgm:spPr/>
    </dgm:pt>
    <dgm:pt modelId="{E27C58BD-2FA9-446D-B91D-A942E1B79AD7}" type="pres">
      <dgm:prSet presAssocID="{9F9B8F47-FD74-46F1-A0B8-0DCC6F03C0C5}" presName="hierRoot2" presStyleCnt="0">
        <dgm:presLayoutVars>
          <dgm:hierBranch val="init"/>
        </dgm:presLayoutVars>
      </dgm:prSet>
      <dgm:spPr/>
    </dgm:pt>
    <dgm:pt modelId="{68B85963-8DB1-476A-ABA2-0612FAC6BBEC}" type="pres">
      <dgm:prSet presAssocID="{9F9B8F47-FD74-46F1-A0B8-0DCC6F03C0C5}" presName="rootComposite" presStyleCnt="0"/>
      <dgm:spPr/>
    </dgm:pt>
    <dgm:pt modelId="{E2587DF8-54C0-4307-ACF4-3A1F59E8AC67}" type="pres">
      <dgm:prSet presAssocID="{9F9B8F47-FD74-46F1-A0B8-0DCC6F03C0C5}" presName="rootText" presStyleLbl="node4" presStyleIdx="7" presStyleCnt="10" custScaleX="66332" custScaleY="27751" custLinFactNeighborY="-68487">
        <dgm:presLayoutVars>
          <dgm:chPref val="3"/>
        </dgm:presLayoutVars>
      </dgm:prSet>
      <dgm:spPr/>
    </dgm:pt>
    <dgm:pt modelId="{165B4878-AEC4-41B8-85B2-CF559A543D50}" type="pres">
      <dgm:prSet presAssocID="{9F9B8F47-FD74-46F1-A0B8-0DCC6F03C0C5}" presName="rootConnector" presStyleLbl="node4" presStyleIdx="7" presStyleCnt="10"/>
      <dgm:spPr/>
    </dgm:pt>
    <dgm:pt modelId="{18373F8F-7792-4677-BDA1-7F4CDCBBACBC}" type="pres">
      <dgm:prSet presAssocID="{9F9B8F47-FD74-46F1-A0B8-0DCC6F03C0C5}" presName="hierChild4" presStyleCnt="0"/>
      <dgm:spPr/>
    </dgm:pt>
    <dgm:pt modelId="{4C313B47-F3A9-4391-83F9-70807BA4A1BC}" type="pres">
      <dgm:prSet presAssocID="{9F9B8F47-FD74-46F1-A0B8-0DCC6F03C0C5}" presName="hierChild5" presStyleCnt="0"/>
      <dgm:spPr/>
    </dgm:pt>
    <dgm:pt modelId="{E6175743-C32F-4703-9356-705E2B7B6BC2}" type="pres">
      <dgm:prSet presAssocID="{70BB4C4A-A54A-414C-B847-9B8736CE78E4}" presName="Name37" presStyleLbl="parChTrans1D4" presStyleIdx="8" presStyleCnt="10"/>
      <dgm:spPr/>
    </dgm:pt>
    <dgm:pt modelId="{1D72A366-A430-4137-8C6F-743A2D89C7F9}" type="pres">
      <dgm:prSet presAssocID="{8D68EB3A-599D-4C40-B531-23D9AC7CB4EF}" presName="hierRoot2" presStyleCnt="0">
        <dgm:presLayoutVars>
          <dgm:hierBranch val="init"/>
        </dgm:presLayoutVars>
      </dgm:prSet>
      <dgm:spPr/>
    </dgm:pt>
    <dgm:pt modelId="{7E4FB0E8-2F6E-43A8-9577-C75603BD58CD}" type="pres">
      <dgm:prSet presAssocID="{8D68EB3A-599D-4C40-B531-23D9AC7CB4EF}" presName="rootComposite" presStyleCnt="0"/>
      <dgm:spPr/>
    </dgm:pt>
    <dgm:pt modelId="{98CA6FD4-A6AE-4E06-A421-742DACA4E358}" type="pres">
      <dgm:prSet presAssocID="{8D68EB3A-599D-4C40-B531-23D9AC7CB4EF}" presName="rootText" presStyleLbl="node4" presStyleIdx="8" presStyleCnt="10" custScaleX="66332" custScaleY="27751" custLinFactY="-14915" custLinFactNeighborY="-100000">
        <dgm:presLayoutVars>
          <dgm:chPref val="3"/>
        </dgm:presLayoutVars>
      </dgm:prSet>
      <dgm:spPr/>
    </dgm:pt>
    <dgm:pt modelId="{3D2DDD2B-0DD8-4858-8123-FAC1B6865101}" type="pres">
      <dgm:prSet presAssocID="{8D68EB3A-599D-4C40-B531-23D9AC7CB4EF}" presName="rootConnector" presStyleLbl="node4" presStyleIdx="8" presStyleCnt="10"/>
      <dgm:spPr/>
    </dgm:pt>
    <dgm:pt modelId="{69CEC54F-528C-47F3-9005-53C799925C0C}" type="pres">
      <dgm:prSet presAssocID="{8D68EB3A-599D-4C40-B531-23D9AC7CB4EF}" presName="hierChild4" presStyleCnt="0"/>
      <dgm:spPr/>
    </dgm:pt>
    <dgm:pt modelId="{B10E0E10-187D-44C4-963F-AA71BFAC3C36}" type="pres">
      <dgm:prSet presAssocID="{8D68EB3A-599D-4C40-B531-23D9AC7CB4EF}" presName="hierChild5" presStyleCnt="0"/>
      <dgm:spPr/>
    </dgm:pt>
    <dgm:pt modelId="{08E6A556-B315-45CF-B16B-F80B1F06842D}" type="pres">
      <dgm:prSet presAssocID="{6AD2C713-2F11-4797-AA44-2E7F621FD0F4}" presName="Name37" presStyleLbl="parChTrans1D4" presStyleIdx="9" presStyleCnt="10"/>
      <dgm:spPr/>
    </dgm:pt>
    <dgm:pt modelId="{01EC75A8-4D27-47C3-AE0F-C85E32EA2289}" type="pres">
      <dgm:prSet presAssocID="{30F016EC-63E2-45F0-B1B4-246A94CAB2E8}" presName="hierRoot2" presStyleCnt="0">
        <dgm:presLayoutVars>
          <dgm:hierBranch val="init"/>
        </dgm:presLayoutVars>
      </dgm:prSet>
      <dgm:spPr/>
    </dgm:pt>
    <dgm:pt modelId="{28F70701-36CD-4AE4-8EA4-43AE525960E9}" type="pres">
      <dgm:prSet presAssocID="{30F016EC-63E2-45F0-B1B4-246A94CAB2E8}" presName="rootComposite" presStyleCnt="0"/>
      <dgm:spPr/>
    </dgm:pt>
    <dgm:pt modelId="{6A05536B-6E0B-4CF0-A077-20827F0EB322}" type="pres">
      <dgm:prSet presAssocID="{30F016EC-63E2-45F0-B1B4-246A94CAB2E8}" presName="rootText" presStyleLbl="node4" presStyleIdx="9" presStyleCnt="10" custScaleX="66332" custScaleY="27751" custLinFactY="-61344" custLinFactNeighborY="-100000">
        <dgm:presLayoutVars>
          <dgm:chPref val="3"/>
        </dgm:presLayoutVars>
      </dgm:prSet>
      <dgm:spPr/>
    </dgm:pt>
    <dgm:pt modelId="{D0427FA5-ED40-43E6-A371-5BD398E109B0}" type="pres">
      <dgm:prSet presAssocID="{30F016EC-63E2-45F0-B1B4-246A94CAB2E8}" presName="rootConnector" presStyleLbl="node4" presStyleIdx="9" presStyleCnt="10"/>
      <dgm:spPr/>
    </dgm:pt>
    <dgm:pt modelId="{88F9C227-48E1-496A-801B-321380713D60}" type="pres">
      <dgm:prSet presAssocID="{30F016EC-63E2-45F0-B1B4-246A94CAB2E8}" presName="hierChild4" presStyleCnt="0"/>
      <dgm:spPr/>
    </dgm:pt>
    <dgm:pt modelId="{A125FE3F-07FD-49FF-85A5-AF2EDFA4D71B}" type="pres">
      <dgm:prSet presAssocID="{30F016EC-63E2-45F0-B1B4-246A94CAB2E8}" presName="hierChild5" presStyleCnt="0"/>
      <dgm:spPr/>
    </dgm:pt>
    <dgm:pt modelId="{80CC3B95-ED11-4C0E-8A01-4202D71B17C5}" type="pres">
      <dgm:prSet presAssocID="{CF5772E7-CCB1-49F7-A236-083C06B7C4C3}" presName="hierChild5" presStyleCnt="0"/>
      <dgm:spPr/>
    </dgm:pt>
    <dgm:pt modelId="{742216AC-4691-45DD-ADEC-0534FC464E41}" type="pres">
      <dgm:prSet presAssocID="{C71F5E27-0236-4A23-864A-454904F23F38}" presName="hierChild5" presStyleCnt="0"/>
      <dgm:spPr/>
    </dgm:pt>
    <dgm:pt modelId="{4E9A61A2-02D3-4636-B26B-145F9549E342}" type="pres">
      <dgm:prSet presAssocID="{3F384B4B-5E5C-4607-AD93-F262D1655600}" presName="Name37" presStyleLbl="parChTrans1D2" presStyleIdx="2" presStyleCnt="5"/>
      <dgm:spPr/>
    </dgm:pt>
    <dgm:pt modelId="{65578E7F-D55A-4B04-80C9-A3BC644FC06C}" type="pres">
      <dgm:prSet presAssocID="{7DE3E8C6-A51C-43D5-AD7D-7704DE54CC97}" presName="hierRoot2" presStyleCnt="0">
        <dgm:presLayoutVars>
          <dgm:hierBranch val="init"/>
        </dgm:presLayoutVars>
      </dgm:prSet>
      <dgm:spPr/>
    </dgm:pt>
    <dgm:pt modelId="{18919241-4785-41EC-B41A-BA6D485B10D8}" type="pres">
      <dgm:prSet presAssocID="{7DE3E8C6-A51C-43D5-AD7D-7704DE54CC97}" presName="rootComposite" presStyleCnt="0"/>
      <dgm:spPr/>
    </dgm:pt>
    <dgm:pt modelId="{AF6B31AA-CDE5-4B25-9959-FD395BE45594}" type="pres">
      <dgm:prSet presAssocID="{7DE3E8C6-A51C-43D5-AD7D-7704DE54CC97}" presName="rootText" presStyleLbl="node2" presStyleIdx="2" presStyleCnt="5" custScaleY="50782">
        <dgm:presLayoutVars>
          <dgm:chPref val="3"/>
        </dgm:presLayoutVars>
      </dgm:prSet>
      <dgm:spPr/>
    </dgm:pt>
    <dgm:pt modelId="{08563A63-F615-42BD-9AC0-0EAC7D369AC6}" type="pres">
      <dgm:prSet presAssocID="{7DE3E8C6-A51C-43D5-AD7D-7704DE54CC97}" presName="rootConnector" presStyleLbl="node2" presStyleIdx="2" presStyleCnt="5"/>
      <dgm:spPr/>
    </dgm:pt>
    <dgm:pt modelId="{5D9C9D9B-1B8D-44CB-9B71-DDB0B9C6D5DF}" type="pres">
      <dgm:prSet presAssocID="{7DE3E8C6-A51C-43D5-AD7D-7704DE54CC97}" presName="hierChild4" presStyleCnt="0"/>
      <dgm:spPr/>
    </dgm:pt>
    <dgm:pt modelId="{4E1F450A-27F9-4862-A0EE-0EE7EDFEC691}" type="pres">
      <dgm:prSet presAssocID="{B638C463-D873-4F6D-BCAA-76267D9CBD77}" presName="Name37" presStyleLbl="parChTrans1D3" presStyleIdx="6" presStyleCnt="26"/>
      <dgm:spPr/>
    </dgm:pt>
    <dgm:pt modelId="{E2389E61-4E7A-47E3-A10A-F2DFBB407671}" type="pres">
      <dgm:prSet presAssocID="{B821A368-CC50-4961-BE1C-7FF282CE6FBB}" presName="hierRoot2" presStyleCnt="0">
        <dgm:presLayoutVars>
          <dgm:hierBranch val="init"/>
        </dgm:presLayoutVars>
      </dgm:prSet>
      <dgm:spPr/>
    </dgm:pt>
    <dgm:pt modelId="{02730CF1-40C3-4498-AEA8-0E5DD6289C8E}" type="pres">
      <dgm:prSet presAssocID="{B821A368-CC50-4961-BE1C-7FF282CE6FBB}" presName="rootComposite" presStyleCnt="0"/>
      <dgm:spPr/>
    </dgm:pt>
    <dgm:pt modelId="{E42616C6-DC7D-4B61-8240-26051701D53A}" type="pres">
      <dgm:prSet presAssocID="{B821A368-CC50-4961-BE1C-7FF282CE6FBB}" presName="rootText" presStyleLbl="node3" presStyleIdx="6" presStyleCnt="26" custScaleX="162123" custScaleY="55808" custLinFactNeighborY="-29094">
        <dgm:presLayoutVars>
          <dgm:chPref val="3"/>
        </dgm:presLayoutVars>
      </dgm:prSet>
      <dgm:spPr/>
      <dgm:t>
        <a:bodyPr/>
        <a:lstStyle/>
        <a:p>
          <a:endParaRPr lang="es-ES"/>
        </a:p>
      </dgm:t>
    </dgm:pt>
    <dgm:pt modelId="{533495B1-4380-4F96-93EF-66B1D16543D7}" type="pres">
      <dgm:prSet presAssocID="{B821A368-CC50-4961-BE1C-7FF282CE6FBB}" presName="rootConnector" presStyleLbl="node3" presStyleIdx="6" presStyleCnt="26"/>
      <dgm:spPr/>
    </dgm:pt>
    <dgm:pt modelId="{106127AC-EE3E-4EAD-8675-F9EE66C54700}" type="pres">
      <dgm:prSet presAssocID="{B821A368-CC50-4961-BE1C-7FF282CE6FBB}" presName="hierChild4" presStyleCnt="0"/>
      <dgm:spPr/>
    </dgm:pt>
    <dgm:pt modelId="{7C5EBB02-EB7B-499B-A3F8-CABA3AA0044E}" type="pres">
      <dgm:prSet presAssocID="{B821A368-CC50-4961-BE1C-7FF282CE6FBB}" presName="hierChild5" presStyleCnt="0"/>
      <dgm:spPr/>
    </dgm:pt>
    <dgm:pt modelId="{522D05F7-75A5-4416-A477-B4BE8CF6532C}" type="pres">
      <dgm:prSet presAssocID="{47439DE3-FB67-4B84-BD23-56ED3B10520A}" presName="Name37" presStyleLbl="parChTrans1D3" presStyleIdx="7" presStyleCnt="26"/>
      <dgm:spPr/>
    </dgm:pt>
    <dgm:pt modelId="{3F6ADA79-263F-4DAB-9F01-8301E1DB2195}" type="pres">
      <dgm:prSet presAssocID="{C6F6728D-3CFD-4301-982F-B651E1DF8D81}" presName="hierRoot2" presStyleCnt="0">
        <dgm:presLayoutVars>
          <dgm:hierBranch val="init"/>
        </dgm:presLayoutVars>
      </dgm:prSet>
      <dgm:spPr/>
    </dgm:pt>
    <dgm:pt modelId="{9E51E9C8-A18A-4C44-B4AF-F6F49A097E75}" type="pres">
      <dgm:prSet presAssocID="{C6F6728D-3CFD-4301-982F-B651E1DF8D81}" presName="rootComposite" presStyleCnt="0"/>
      <dgm:spPr/>
    </dgm:pt>
    <dgm:pt modelId="{6CEFF51D-6746-49C6-9390-824764E93113}" type="pres">
      <dgm:prSet presAssocID="{C6F6728D-3CFD-4301-982F-B651E1DF8D81}" presName="rootText" presStyleLbl="node3" presStyleIdx="7" presStyleCnt="26" custScaleX="59152" custScaleY="26390" custLinFactNeighborY="-72677">
        <dgm:presLayoutVars>
          <dgm:chPref val="3"/>
        </dgm:presLayoutVars>
      </dgm:prSet>
      <dgm:spPr/>
    </dgm:pt>
    <dgm:pt modelId="{EA4BA3E3-4E4B-4F88-A42F-79B3ECCC9A0B}" type="pres">
      <dgm:prSet presAssocID="{C6F6728D-3CFD-4301-982F-B651E1DF8D81}" presName="rootConnector" presStyleLbl="node3" presStyleIdx="7" presStyleCnt="26"/>
      <dgm:spPr/>
    </dgm:pt>
    <dgm:pt modelId="{618B3CE1-34EF-496C-B23A-D040AB6A1CC1}" type="pres">
      <dgm:prSet presAssocID="{C6F6728D-3CFD-4301-982F-B651E1DF8D81}" presName="hierChild4" presStyleCnt="0"/>
      <dgm:spPr/>
    </dgm:pt>
    <dgm:pt modelId="{3BF5F1CC-AE89-4E2D-9FA8-DFDA19DF76DC}" type="pres">
      <dgm:prSet presAssocID="{C6F6728D-3CFD-4301-982F-B651E1DF8D81}" presName="hierChild5" presStyleCnt="0"/>
      <dgm:spPr/>
    </dgm:pt>
    <dgm:pt modelId="{3C879E6B-887D-46A9-8E01-21295EE19B64}" type="pres">
      <dgm:prSet presAssocID="{BE9F59FE-E0FF-40B0-834E-4715AD26D550}" presName="Name37" presStyleLbl="parChTrans1D3" presStyleIdx="8" presStyleCnt="26"/>
      <dgm:spPr/>
    </dgm:pt>
    <dgm:pt modelId="{12E690EA-7E50-466F-A69B-6D61D7DE10AE}" type="pres">
      <dgm:prSet presAssocID="{B9801C52-4B2F-4B41-BEFE-965A9F043B70}" presName="hierRoot2" presStyleCnt="0">
        <dgm:presLayoutVars>
          <dgm:hierBranch val="init"/>
        </dgm:presLayoutVars>
      </dgm:prSet>
      <dgm:spPr/>
    </dgm:pt>
    <dgm:pt modelId="{FACDFFA6-2DB6-4C30-B384-4D8DE0BBEBF6}" type="pres">
      <dgm:prSet presAssocID="{B9801C52-4B2F-4B41-BEFE-965A9F043B70}" presName="rootComposite" presStyleCnt="0"/>
      <dgm:spPr/>
    </dgm:pt>
    <dgm:pt modelId="{8CBFE3F5-DB75-4D5C-B2AD-878CF9641B09}" type="pres">
      <dgm:prSet presAssocID="{B9801C52-4B2F-4B41-BEFE-965A9F043B70}" presName="rootText" presStyleLbl="node3" presStyleIdx="8" presStyleCnt="26" custScaleX="59152" custScaleY="26390" custLinFactY="-15179" custLinFactNeighborY="-100000">
        <dgm:presLayoutVars>
          <dgm:chPref val="3"/>
        </dgm:presLayoutVars>
      </dgm:prSet>
      <dgm:spPr/>
    </dgm:pt>
    <dgm:pt modelId="{578E4025-B8AF-4302-9E75-5D2E0C0DB8E4}" type="pres">
      <dgm:prSet presAssocID="{B9801C52-4B2F-4B41-BEFE-965A9F043B70}" presName="rootConnector" presStyleLbl="node3" presStyleIdx="8" presStyleCnt="26"/>
      <dgm:spPr/>
    </dgm:pt>
    <dgm:pt modelId="{715C3EF0-EB7C-4CAB-B8D6-D70A64DD8491}" type="pres">
      <dgm:prSet presAssocID="{B9801C52-4B2F-4B41-BEFE-965A9F043B70}" presName="hierChild4" presStyleCnt="0"/>
      <dgm:spPr/>
    </dgm:pt>
    <dgm:pt modelId="{7118735D-FC8F-4371-8238-00EBD017B888}" type="pres">
      <dgm:prSet presAssocID="{B9801C52-4B2F-4B41-BEFE-965A9F043B70}" presName="hierChild5" presStyleCnt="0"/>
      <dgm:spPr/>
    </dgm:pt>
    <dgm:pt modelId="{39F560B7-F7AF-4B2E-93FC-5CF4557B38C3}" type="pres">
      <dgm:prSet presAssocID="{155B9040-3CD4-4E1E-AC66-0D4703D60E63}" presName="Name37" presStyleLbl="parChTrans1D3" presStyleIdx="9" presStyleCnt="26"/>
      <dgm:spPr/>
    </dgm:pt>
    <dgm:pt modelId="{DB6AD350-E4BE-478C-B62C-83E4C1D05545}" type="pres">
      <dgm:prSet presAssocID="{C3EC696D-B5B4-4C16-9B4A-388CF37D0FEF}" presName="hierRoot2" presStyleCnt="0">
        <dgm:presLayoutVars>
          <dgm:hierBranch val="init"/>
        </dgm:presLayoutVars>
      </dgm:prSet>
      <dgm:spPr/>
    </dgm:pt>
    <dgm:pt modelId="{B9404DC1-AFFE-403E-85D2-6DA686A1680D}" type="pres">
      <dgm:prSet presAssocID="{C3EC696D-B5B4-4C16-9B4A-388CF37D0FEF}" presName="rootComposite" presStyleCnt="0"/>
      <dgm:spPr/>
    </dgm:pt>
    <dgm:pt modelId="{C69DB356-B0AF-462F-B634-1D8CA14FC289}" type="pres">
      <dgm:prSet presAssocID="{C3EC696D-B5B4-4C16-9B4A-388CF37D0FEF}" presName="rootText" presStyleLbl="node3" presStyleIdx="9" presStyleCnt="26" custScaleX="59152" custScaleY="26390" custLinFactY="-57179" custLinFactNeighborY="-100000">
        <dgm:presLayoutVars>
          <dgm:chPref val="3"/>
        </dgm:presLayoutVars>
      </dgm:prSet>
      <dgm:spPr/>
    </dgm:pt>
    <dgm:pt modelId="{24BD6D93-EDD6-4209-826B-895BA20F454F}" type="pres">
      <dgm:prSet presAssocID="{C3EC696D-B5B4-4C16-9B4A-388CF37D0FEF}" presName="rootConnector" presStyleLbl="node3" presStyleIdx="9" presStyleCnt="26"/>
      <dgm:spPr/>
    </dgm:pt>
    <dgm:pt modelId="{EC77EA30-3E7C-443D-B372-608E0A7E9F89}" type="pres">
      <dgm:prSet presAssocID="{C3EC696D-B5B4-4C16-9B4A-388CF37D0FEF}" presName="hierChild4" presStyleCnt="0"/>
      <dgm:spPr/>
    </dgm:pt>
    <dgm:pt modelId="{9097D4F0-8AC4-4730-8192-6D84A764CA3F}" type="pres">
      <dgm:prSet presAssocID="{C3EC696D-B5B4-4C16-9B4A-388CF37D0FEF}" presName="hierChild5" presStyleCnt="0"/>
      <dgm:spPr/>
    </dgm:pt>
    <dgm:pt modelId="{CE7FFF17-EC94-4F7D-858F-3B26D4255F4F}" type="pres">
      <dgm:prSet presAssocID="{1169DF14-BCE4-4C73-AAE5-E1A0EC493434}" presName="Name37" presStyleLbl="parChTrans1D3" presStyleIdx="10" presStyleCnt="26"/>
      <dgm:spPr/>
    </dgm:pt>
    <dgm:pt modelId="{E7D14166-5A4B-47AC-B637-2A273413A772}" type="pres">
      <dgm:prSet presAssocID="{D728D7C8-85ED-4881-AC8D-815FCD3F4964}" presName="hierRoot2" presStyleCnt="0">
        <dgm:presLayoutVars>
          <dgm:hierBranch val="init"/>
        </dgm:presLayoutVars>
      </dgm:prSet>
      <dgm:spPr/>
    </dgm:pt>
    <dgm:pt modelId="{03E56289-F35D-4A7B-857D-8A444387FDA9}" type="pres">
      <dgm:prSet presAssocID="{D728D7C8-85ED-4881-AC8D-815FCD3F4964}" presName="rootComposite" presStyleCnt="0"/>
      <dgm:spPr/>
    </dgm:pt>
    <dgm:pt modelId="{C12AD88A-8EF4-47AB-8400-5096E6C7DDF0}" type="pres">
      <dgm:prSet presAssocID="{D728D7C8-85ED-4881-AC8D-815FCD3F4964}" presName="rootText" presStyleLbl="node3" presStyleIdx="10" presStyleCnt="26" custScaleX="59152" custScaleY="26390" custLinFactY="-100000" custLinFactNeighborY="-105772">
        <dgm:presLayoutVars>
          <dgm:chPref val="3"/>
        </dgm:presLayoutVars>
      </dgm:prSet>
      <dgm:spPr/>
    </dgm:pt>
    <dgm:pt modelId="{28EA4C2C-C5BC-4B1C-A834-9085AF5AC370}" type="pres">
      <dgm:prSet presAssocID="{D728D7C8-85ED-4881-AC8D-815FCD3F4964}" presName="rootConnector" presStyleLbl="node3" presStyleIdx="10" presStyleCnt="26"/>
      <dgm:spPr/>
    </dgm:pt>
    <dgm:pt modelId="{7B2D96EE-EBF7-4D23-B2FC-AAA034D701ED}" type="pres">
      <dgm:prSet presAssocID="{D728D7C8-85ED-4881-AC8D-815FCD3F4964}" presName="hierChild4" presStyleCnt="0"/>
      <dgm:spPr/>
    </dgm:pt>
    <dgm:pt modelId="{775AD7FE-276F-40EA-9BBE-0C74FD026DFF}" type="pres">
      <dgm:prSet presAssocID="{D728D7C8-85ED-4881-AC8D-815FCD3F4964}" presName="hierChild5" presStyleCnt="0"/>
      <dgm:spPr/>
    </dgm:pt>
    <dgm:pt modelId="{5C84CF60-B9BF-479D-AD65-B627D2D8A8C1}" type="pres">
      <dgm:prSet presAssocID="{7DE3E8C6-A51C-43D5-AD7D-7704DE54CC97}" presName="hierChild5" presStyleCnt="0"/>
      <dgm:spPr/>
    </dgm:pt>
    <dgm:pt modelId="{F000712C-4242-43FD-99E9-C101B0A53F1C}" type="pres">
      <dgm:prSet presAssocID="{F37D2200-4280-4938-848B-036032EC8EB9}" presName="Name37" presStyleLbl="parChTrans1D2" presStyleIdx="3" presStyleCnt="5"/>
      <dgm:spPr/>
    </dgm:pt>
    <dgm:pt modelId="{C286251F-9980-4365-822D-4EE63DAC50FF}" type="pres">
      <dgm:prSet presAssocID="{E14CC849-CCF4-4F1C-BA4E-510F52D59224}" presName="hierRoot2" presStyleCnt="0">
        <dgm:presLayoutVars>
          <dgm:hierBranch val="init"/>
        </dgm:presLayoutVars>
      </dgm:prSet>
      <dgm:spPr/>
    </dgm:pt>
    <dgm:pt modelId="{EE4CA17E-5241-44EE-92C4-F890A3248D72}" type="pres">
      <dgm:prSet presAssocID="{E14CC849-CCF4-4F1C-BA4E-510F52D59224}" presName="rootComposite" presStyleCnt="0"/>
      <dgm:spPr/>
    </dgm:pt>
    <dgm:pt modelId="{DF70B18E-09EC-4DE0-B78E-00A76FCD122A}" type="pres">
      <dgm:prSet presAssocID="{E14CC849-CCF4-4F1C-BA4E-510F52D59224}" presName="rootText" presStyleLbl="node2" presStyleIdx="3" presStyleCnt="5" custScaleY="50782">
        <dgm:presLayoutVars>
          <dgm:chPref val="3"/>
        </dgm:presLayoutVars>
      </dgm:prSet>
      <dgm:spPr/>
    </dgm:pt>
    <dgm:pt modelId="{87C54247-63F1-4BAC-85C5-F7989FC872CA}" type="pres">
      <dgm:prSet presAssocID="{E14CC849-CCF4-4F1C-BA4E-510F52D59224}" presName="rootConnector" presStyleLbl="node2" presStyleIdx="3" presStyleCnt="5"/>
      <dgm:spPr/>
    </dgm:pt>
    <dgm:pt modelId="{AD8B2926-B44F-4A69-B2A5-25EC7134C00C}" type="pres">
      <dgm:prSet presAssocID="{E14CC849-CCF4-4F1C-BA4E-510F52D59224}" presName="hierChild4" presStyleCnt="0"/>
      <dgm:spPr/>
    </dgm:pt>
    <dgm:pt modelId="{207903CA-AA5E-4DD1-ACA7-617BCE753D5C}" type="pres">
      <dgm:prSet presAssocID="{0C9B6A54-1F89-4646-8E1F-9A6746713DDE}" presName="Name37" presStyleLbl="parChTrans1D3" presStyleIdx="11" presStyleCnt="26"/>
      <dgm:spPr/>
    </dgm:pt>
    <dgm:pt modelId="{D9449DC3-2677-4843-BC0B-39E4D955B24F}" type="pres">
      <dgm:prSet presAssocID="{65DB3214-4DA9-4987-8093-2828D5845F1E}" presName="hierRoot2" presStyleCnt="0">
        <dgm:presLayoutVars>
          <dgm:hierBranch val="init"/>
        </dgm:presLayoutVars>
      </dgm:prSet>
      <dgm:spPr/>
    </dgm:pt>
    <dgm:pt modelId="{63335E3F-2CBC-49D1-B612-8A70E0295D7F}" type="pres">
      <dgm:prSet presAssocID="{65DB3214-4DA9-4987-8093-2828D5845F1E}" presName="rootComposite" presStyleCnt="0"/>
      <dgm:spPr/>
    </dgm:pt>
    <dgm:pt modelId="{35B6D500-E199-49B1-9777-D51E8396E15B}" type="pres">
      <dgm:prSet presAssocID="{65DB3214-4DA9-4987-8093-2828D5845F1E}" presName="rootText" presStyleLbl="node3" presStyleIdx="11" presStyleCnt="26" custScaleX="71166" custScaleY="29715" custLinFactNeighborY="-26732">
        <dgm:presLayoutVars>
          <dgm:chPref val="3"/>
        </dgm:presLayoutVars>
      </dgm:prSet>
      <dgm:spPr/>
      <dgm:t>
        <a:bodyPr/>
        <a:lstStyle/>
        <a:p>
          <a:endParaRPr lang="es-ES"/>
        </a:p>
      </dgm:t>
    </dgm:pt>
    <dgm:pt modelId="{DFD08090-8409-4558-90DA-742FEE53A007}" type="pres">
      <dgm:prSet presAssocID="{65DB3214-4DA9-4987-8093-2828D5845F1E}" presName="rootConnector" presStyleLbl="node3" presStyleIdx="11" presStyleCnt="26"/>
      <dgm:spPr/>
    </dgm:pt>
    <dgm:pt modelId="{35DB288A-E902-42EB-BB37-AFE8AF580EC6}" type="pres">
      <dgm:prSet presAssocID="{65DB3214-4DA9-4987-8093-2828D5845F1E}" presName="hierChild4" presStyleCnt="0"/>
      <dgm:spPr/>
    </dgm:pt>
    <dgm:pt modelId="{252B7F7D-A78F-4DCE-A089-2E3500C3F3D9}" type="pres">
      <dgm:prSet presAssocID="{65DB3214-4DA9-4987-8093-2828D5845F1E}" presName="hierChild5" presStyleCnt="0"/>
      <dgm:spPr/>
    </dgm:pt>
    <dgm:pt modelId="{D5C65F18-DA6D-4A57-8828-8E30999B6E8F}" type="pres">
      <dgm:prSet presAssocID="{46C2AD7A-F422-4CE5-A63D-7529FE1CF45D}" presName="Name37" presStyleLbl="parChTrans1D3" presStyleIdx="12" presStyleCnt="26"/>
      <dgm:spPr/>
    </dgm:pt>
    <dgm:pt modelId="{AA5DC9D3-151F-4230-A6AC-3BCBAC60E027}" type="pres">
      <dgm:prSet presAssocID="{2BB92657-3090-4904-8CF8-D328F0985F39}" presName="hierRoot2" presStyleCnt="0">
        <dgm:presLayoutVars>
          <dgm:hierBranch val="init"/>
        </dgm:presLayoutVars>
      </dgm:prSet>
      <dgm:spPr/>
    </dgm:pt>
    <dgm:pt modelId="{BF557F7D-458F-400C-BC26-924B3577A1B1}" type="pres">
      <dgm:prSet presAssocID="{2BB92657-3090-4904-8CF8-D328F0985F39}" presName="rootComposite" presStyleCnt="0"/>
      <dgm:spPr/>
    </dgm:pt>
    <dgm:pt modelId="{90D8A779-C2E7-48B7-825F-2728BAEAF9F2}" type="pres">
      <dgm:prSet presAssocID="{2BB92657-3090-4904-8CF8-D328F0985F39}" presName="rootText" presStyleLbl="node3" presStyleIdx="12" presStyleCnt="26" custScaleX="71166" custScaleY="29715" custLinFactNeighborY="-71444">
        <dgm:presLayoutVars>
          <dgm:chPref val="3"/>
        </dgm:presLayoutVars>
      </dgm:prSet>
      <dgm:spPr/>
    </dgm:pt>
    <dgm:pt modelId="{2F1EF26E-5DBD-48A0-BE39-CF9FFC8A439B}" type="pres">
      <dgm:prSet presAssocID="{2BB92657-3090-4904-8CF8-D328F0985F39}" presName="rootConnector" presStyleLbl="node3" presStyleIdx="12" presStyleCnt="26"/>
      <dgm:spPr/>
    </dgm:pt>
    <dgm:pt modelId="{D3D5CA3F-1F51-4C01-BD7C-2F620FA3291A}" type="pres">
      <dgm:prSet presAssocID="{2BB92657-3090-4904-8CF8-D328F0985F39}" presName="hierChild4" presStyleCnt="0"/>
      <dgm:spPr/>
    </dgm:pt>
    <dgm:pt modelId="{980F3DA4-E1B2-4773-A2DD-077694680421}" type="pres">
      <dgm:prSet presAssocID="{2BB92657-3090-4904-8CF8-D328F0985F39}" presName="hierChild5" presStyleCnt="0"/>
      <dgm:spPr/>
    </dgm:pt>
    <dgm:pt modelId="{E1B0B023-DBAC-4787-80CD-6E21FD43A319}" type="pres">
      <dgm:prSet presAssocID="{12CD6394-21FF-48B4-AE17-F9273745B48C}" presName="Name37" presStyleLbl="parChTrans1D3" presStyleIdx="13" presStyleCnt="26"/>
      <dgm:spPr/>
    </dgm:pt>
    <dgm:pt modelId="{B2420904-5FCE-4BB4-B6A1-B9CD80715D01}" type="pres">
      <dgm:prSet presAssocID="{C90A267D-7B3D-4F72-A04F-560AD991E08B}" presName="hierRoot2" presStyleCnt="0">
        <dgm:presLayoutVars>
          <dgm:hierBranch val="init"/>
        </dgm:presLayoutVars>
      </dgm:prSet>
      <dgm:spPr/>
    </dgm:pt>
    <dgm:pt modelId="{F2B3AE04-1CC6-4A58-8D92-D2EBF5B8CE70}" type="pres">
      <dgm:prSet presAssocID="{C90A267D-7B3D-4F72-A04F-560AD991E08B}" presName="rootComposite" presStyleCnt="0"/>
      <dgm:spPr/>
    </dgm:pt>
    <dgm:pt modelId="{9327458C-A38E-48B2-AF5A-340B8AE52D6A}" type="pres">
      <dgm:prSet presAssocID="{C90A267D-7B3D-4F72-A04F-560AD991E08B}" presName="rootText" presStyleLbl="node3" presStyleIdx="13" presStyleCnt="26" custScaleX="71166" custScaleY="29715" custLinFactY="-18675" custLinFactNeighborY="-100000">
        <dgm:presLayoutVars>
          <dgm:chPref val="3"/>
        </dgm:presLayoutVars>
      </dgm:prSet>
      <dgm:spPr/>
    </dgm:pt>
    <dgm:pt modelId="{9F907285-C660-45EC-824C-81D67805B98F}" type="pres">
      <dgm:prSet presAssocID="{C90A267D-7B3D-4F72-A04F-560AD991E08B}" presName="rootConnector" presStyleLbl="node3" presStyleIdx="13" presStyleCnt="26"/>
      <dgm:spPr/>
    </dgm:pt>
    <dgm:pt modelId="{704679A5-0EC0-4D17-A979-BF2344B72486}" type="pres">
      <dgm:prSet presAssocID="{C90A267D-7B3D-4F72-A04F-560AD991E08B}" presName="hierChild4" presStyleCnt="0"/>
      <dgm:spPr/>
    </dgm:pt>
    <dgm:pt modelId="{9D7921F3-94B4-47D0-AF11-5A540F572230}" type="pres">
      <dgm:prSet presAssocID="{C90A267D-7B3D-4F72-A04F-560AD991E08B}" presName="hierChild5" presStyleCnt="0"/>
      <dgm:spPr/>
    </dgm:pt>
    <dgm:pt modelId="{F81452DE-AFE5-49D9-BE20-2C671A476511}" type="pres">
      <dgm:prSet presAssocID="{BA546EB5-002A-4BE0-9839-DA554662054A}" presName="Name37" presStyleLbl="parChTrans1D3" presStyleIdx="14" presStyleCnt="26"/>
      <dgm:spPr/>
    </dgm:pt>
    <dgm:pt modelId="{4232278C-6A95-46AF-B4DE-A411636A8391}" type="pres">
      <dgm:prSet presAssocID="{FFCB1700-FD12-4572-A8D7-B99970764699}" presName="hierRoot2" presStyleCnt="0">
        <dgm:presLayoutVars>
          <dgm:hierBranch val="init"/>
        </dgm:presLayoutVars>
      </dgm:prSet>
      <dgm:spPr/>
    </dgm:pt>
    <dgm:pt modelId="{89D2DB13-2B58-4331-BBD8-79C68B90A9E1}" type="pres">
      <dgm:prSet presAssocID="{FFCB1700-FD12-4572-A8D7-B99970764699}" presName="rootComposite" presStyleCnt="0"/>
      <dgm:spPr/>
    </dgm:pt>
    <dgm:pt modelId="{5003F56F-5B0F-42E2-B76D-B0B2EEE0D207}" type="pres">
      <dgm:prSet presAssocID="{FFCB1700-FD12-4572-A8D7-B99970764699}" presName="rootText" presStyleLbl="node3" presStyleIdx="14" presStyleCnt="26" custScaleX="71166" custScaleY="29715" custLinFactY="-65906" custLinFactNeighborY="-100000">
        <dgm:presLayoutVars>
          <dgm:chPref val="3"/>
        </dgm:presLayoutVars>
      </dgm:prSet>
      <dgm:spPr/>
    </dgm:pt>
    <dgm:pt modelId="{4A7D3697-4EFB-4EF2-9ED2-4C3AAFA93BFB}" type="pres">
      <dgm:prSet presAssocID="{FFCB1700-FD12-4572-A8D7-B99970764699}" presName="rootConnector" presStyleLbl="node3" presStyleIdx="14" presStyleCnt="26"/>
      <dgm:spPr/>
    </dgm:pt>
    <dgm:pt modelId="{8FF525B4-A86A-459F-9C2D-6D3C638509BD}" type="pres">
      <dgm:prSet presAssocID="{FFCB1700-FD12-4572-A8D7-B99970764699}" presName="hierChild4" presStyleCnt="0"/>
      <dgm:spPr/>
    </dgm:pt>
    <dgm:pt modelId="{E6820BAE-3CC9-4084-BA79-490E131A22AA}" type="pres">
      <dgm:prSet presAssocID="{FFCB1700-FD12-4572-A8D7-B99970764699}" presName="hierChild5" presStyleCnt="0"/>
      <dgm:spPr/>
    </dgm:pt>
    <dgm:pt modelId="{2EDF8C99-5467-46B2-9916-3E315AE76402}" type="pres">
      <dgm:prSet presAssocID="{F5A354B6-A997-481C-A783-BC72A6FC0C72}" presName="Name37" presStyleLbl="parChTrans1D3" presStyleIdx="15" presStyleCnt="26"/>
      <dgm:spPr/>
    </dgm:pt>
    <dgm:pt modelId="{2664BC98-A02B-4452-8B4A-B037AE8E2FD4}" type="pres">
      <dgm:prSet presAssocID="{13D1ED09-0A62-403B-B69A-4B0A980C6E94}" presName="hierRoot2" presStyleCnt="0">
        <dgm:presLayoutVars>
          <dgm:hierBranch val="init"/>
        </dgm:presLayoutVars>
      </dgm:prSet>
      <dgm:spPr/>
    </dgm:pt>
    <dgm:pt modelId="{75FF1810-A964-41FE-9A39-60E5990635D3}" type="pres">
      <dgm:prSet presAssocID="{13D1ED09-0A62-403B-B69A-4B0A980C6E94}" presName="rootComposite" presStyleCnt="0"/>
      <dgm:spPr/>
    </dgm:pt>
    <dgm:pt modelId="{D141F6A2-9DA6-47CD-AA3F-3DCE2856D62C}" type="pres">
      <dgm:prSet presAssocID="{13D1ED09-0A62-403B-B69A-4B0A980C6E94}" presName="rootText" presStyleLbl="node3" presStyleIdx="15" presStyleCnt="26" custScaleX="71166" custScaleY="29715" custLinFactY="-100000" custLinFactNeighborY="-113138">
        <dgm:presLayoutVars>
          <dgm:chPref val="3"/>
        </dgm:presLayoutVars>
      </dgm:prSet>
      <dgm:spPr/>
    </dgm:pt>
    <dgm:pt modelId="{AA7A0E47-E1A6-4C31-A269-92DC825E96E9}" type="pres">
      <dgm:prSet presAssocID="{13D1ED09-0A62-403B-B69A-4B0A980C6E94}" presName="rootConnector" presStyleLbl="node3" presStyleIdx="15" presStyleCnt="26"/>
      <dgm:spPr/>
    </dgm:pt>
    <dgm:pt modelId="{9F7BFCB8-94B4-47FE-954D-BD948E61619E}" type="pres">
      <dgm:prSet presAssocID="{13D1ED09-0A62-403B-B69A-4B0A980C6E94}" presName="hierChild4" presStyleCnt="0"/>
      <dgm:spPr/>
    </dgm:pt>
    <dgm:pt modelId="{7801DFBC-B1F7-435D-A387-580E88DEA93C}" type="pres">
      <dgm:prSet presAssocID="{13D1ED09-0A62-403B-B69A-4B0A980C6E94}" presName="hierChild5" presStyleCnt="0"/>
      <dgm:spPr/>
    </dgm:pt>
    <dgm:pt modelId="{5270C126-B5BD-47F5-A671-D509DCEF4B63}" type="pres">
      <dgm:prSet presAssocID="{ADF30023-6455-4399-9150-5570C15B0BAE}" presName="Name37" presStyleLbl="parChTrans1D3" presStyleIdx="16" presStyleCnt="26"/>
      <dgm:spPr/>
    </dgm:pt>
    <dgm:pt modelId="{CFE37420-3407-4A6B-8DD7-196208C637C1}" type="pres">
      <dgm:prSet presAssocID="{C23EC1B8-6FD0-419E-9779-6F149D7F9E67}" presName="hierRoot2" presStyleCnt="0">
        <dgm:presLayoutVars>
          <dgm:hierBranch val="init"/>
        </dgm:presLayoutVars>
      </dgm:prSet>
      <dgm:spPr/>
    </dgm:pt>
    <dgm:pt modelId="{3E25AA40-5EFE-4D6E-B325-E059E66D25F0}" type="pres">
      <dgm:prSet presAssocID="{C23EC1B8-6FD0-419E-9779-6F149D7F9E67}" presName="rootComposite" presStyleCnt="0"/>
      <dgm:spPr/>
    </dgm:pt>
    <dgm:pt modelId="{9A5FD1E6-AEC7-4765-993F-FFB6EDEC25E0}" type="pres">
      <dgm:prSet presAssocID="{C23EC1B8-6FD0-419E-9779-6F149D7F9E67}" presName="rootText" presStyleLbl="node3" presStyleIdx="16" presStyleCnt="26" custScaleX="71166" custScaleY="29715" custLinFactY="-100000" custLinFactNeighborY="-160369">
        <dgm:presLayoutVars>
          <dgm:chPref val="3"/>
        </dgm:presLayoutVars>
      </dgm:prSet>
      <dgm:spPr/>
    </dgm:pt>
    <dgm:pt modelId="{EC094C16-B37E-42A0-8CA5-449C8101BEDD}" type="pres">
      <dgm:prSet presAssocID="{C23EC1B8-6FD0-419E-9779-6F149D7F9E67}" presName="rootConnector" presStyleLbl="node3" presStyleIdx="16" presStyleCnt="26"/>
      <dgm:spPr/>
    </dgm:pt>
    <dgm:pt modelId="{42267F88-07E8-489A-B38D-9766C7879072}" type="pres">
      <dgm:prSet presAssocID="{C23EC1B8-6FD0-419E-9779-6F149D7F9E67}" presName="hierChild4" presStyleCnt="0"/>
      <dgm:spPr/>
    </dgm:pt>
    <dgm:pt modelId="{49CB95E6-EC98-4992-BCB2-D0EEAD32AD1E}" type="pres">
      <dgm:prSet presAssocID="{C23EC1B8-6FD0-419E-9779-6F149D7F9E67}" presName="hierChild5" presStyleCnt="0"/>
      <dgm:spPr/>
    </dgm:pt>
    <dgm:pt modelId="{40418D00-7385-40C3-9292-0608676009E7}" type="pres">
      <dgm:prSet presAssocID="{AEF622B2-CCE0-4CDF-BDB3-5D6A9F0C43D9}" presName="Name37" presStyleLbl="parChTrans1D3" presStyleIdx="17" presStyleCnt="26"/>
      <dgm:spPr/>
    </dgm:pt>
    <dgm:pt modelId="{1B0E0B97-84B3-43D7-A35D-569A55056188}" type="pres">
      <dgm:prSet presAssocID="{B68ADBC0-7298-47E4-9CEE-FD7EE5129064}" presName="hierRoot2" presStyleCnt="0">
        <dgm:presLayoutVars>
          <dgm:hierBranch val="init"/>
        </dgm:presLayoutVars>
      </dgm:prSet>
      <dgm:spPr/>
    </dgm:pt>
    <dgm:pt modelId="{BEA18860-E958-46D4-B9A1-0EA814AF7F5A}" type="pres">
      <dgm:prSet presAssocID="{B68ADBC0-7298-47E4-9CEE-FD7EE5129064}" presName="rootComposite" presStyleCnt="0"/>
      <dgm:spPr/>
    </dgm:pt>
    <dgm:pt modelId="{914240D7-EC53-40AA-9422-ED2850D24EDA}" type="pres">
      <dgm:prSet presAssocID="{B68ADBC0-7298-47E4-9CEE-FD7EE5129064}" presName="rootText" presStyleLbl="node3" presStyleIdx="17" presStyleCnt="26" custScaleX="71166" custScaleY="29715" custLinFactY="-107601" custLinFactNeighborY="-200000">
        <dgm:presLayoutVars>
          <dgm:chPref val="3"/>
        </dgm:presLayoutVars>
      </dgm:prSet>
      <dgm:spPr/>
    </dgm:pt>
    <dgm:pt modelId="{082271F0-2C4A-4EAC-B449-A9EA1D2073CF}" type="pres">
      <dgm:prSet presAssocID="{B68ADBC0-7298-47E4-9CEE-FD7EE5129064}" presName="rootConnector" presStyleLbl="node3" presStyleIdx="17" presStyleCnt="26"/>
      <dgm:spPr/>
    </dgm:pt>
    <dgm:pt modelId="{A0CD1785-D136-4CAF-BBA5-EBEF22330813}" type="pres">
      <dgm:prSet presAssocID="{B68ADBC0-7298-47E4-9CEE-FD7EE5129064}" presName="hierChild4" presStyleCnt="0"/>
      <dgm:spPr/>
    </dgm:pt>
    <dgm:pt modelId="{6D35E8CF-D7F4-48E1-87DC-4867BD124BEC}" type="pres">
      <dgm:prSet presAssocID="{B68ADBC0-7298-47E4-9CEE-FD7EE5129064}" presName="hierChild5" presStyleCnt="0"/>
      <dgm:spPr/>
    </dgm:pt>
    <dgm:pt modelId="{81E06535-7266-4E53-B051-8757DFDD2B83}" type="pres">
      <dgm:prSet presAssocID="{546F83FF-09CD-4777-A94D-D31A870986F6}" presName="Name37" presStyleLbl="parChTrans1D3" presStyleIdx="18" presStyleCnt="26"/>
      <dgm:spPr/>
    </dgm:pt>
    <dgm:pt modelId="{63F09845-2445-4E0D-8F74-877C92BCE474}" type="pres">
      <dgm:prSet presAssocID="{AD864BA2-BD37-4896-B484-EF0743814EE5}" presName="hierRoot2" presStyleCnt="0">
        <dgm:presLayoutVars>
          <dgm:hierBranch val="init"/>
        </dgm:presLayoutVars>
      </dgm:prSet>
      <dgm:spPr/>
    </dgm:pt>
    <dgm:pt modelId="{08822112-3E59-4DCC-B4C8-BC35031DF042}" type="pres">
      <dgm:prSet presAssocID="{AD864BA2-BD37-4896-B484-EF0743814EE5}" presName="rootComposite" presStyleCnt="0"/>
      <dgm:spPr/>
    </dgm:pt>
    <dgm:pt modelId="{B5FFBB38-D9B2-456C-A860-7F0AE1C8C340}" type="pres">
      <dgm:prSet presAssocID="{AD864BA2-BD37-4896-B484-EF0743814EE5}" presName="rootText" presStyleLbl="node3" presStyleIdx="18" presStyleCnt="26" custScaleX="71166" custScaleY="29715" custLinFactY="-154832" custLinFactNeighborY="-200000">
        <dgm:presLayoutVars>
          <dgm:chPref val="3"/>
        </dgm:presLayoutVars>
      </dgm:prSet>
      <dgm:spPr/>
    </dgm:pt>
    <dgm:pt modelId="{1A38D464-C010-40EF-A4E7-1AB357936D0C}" type="pres">
      <dgm:prSet presAssocID="{AD864BA2-BD37-4896-B484-EF0743814EE5}" presName="rootConnector" presStyleLbl="node3" presStyleIdx="18" presStyleCnt="26"/>
      <dgm:spPr/>
    </dgm:pt>
    <dgm:pt modelId="{CF6D9BD8-D67F-4355-9E9A-65FCB16BC647}" type="pres">
      <dgm:prSet presAssocID="{AD864BA2-BD37-4896-B484-EF0743814EE5}" presName="hierChild4" presStyleCnt="0"/>
      <dgm:spPr/>
    </dgm:pt>
    <dgm:pt modelId="{5E0C382A-EA95-4D1B-A89A-CEB2BEA48CD7}" type="pres">
      <dgm:prSet presAssocID="{AD864BA2-BD37-4896-B484-EF0743814EE5}" presName="hierChild5" presStyleCnt="0"/>
      <dgm:spPr/>
    </dgm:pt>
    <dgm:pt modelId="{2DE2417D-686D-40C8-BB2E-ED0F9A978695}" type="pres">
      <dgm:prSet presAssocID="{E14CC849-CCF4-4F1C-BA4E-510F52D59224}" presName="hierChild5" presStyleCnt="0"/>
      <dgm:spPr/>
    </dgm:pt>
    <dgm:pt modelId="{74656D05-3B96-4C04-99B2-F92FBBA45022}" type="pres">
      <dgm:prSet presAssocID="{4B3090A6-5FC5-4385-A707-B34B3E92074E}" presName="Name37" presStyleLbl="parChTrans1D2" presStyleIdx="4" presStyleCnt="5"/>
      <dgm:spPr/>
    </dgm:pt>
    <dgm:pt modelId="{62851326-4044-4C46-BFA2-37BF2F3E0A51}" type="pres">
      <dgm:prSet presAssocID="{43ABFEA9-DE72-461D-BB94-DEB94BB8DB70}" presName="hierRoot2" presStyleCnt="0">
        <dgm:presLayoutVars>
          <dgm:hierBranch val="init"/>
        </dgm:presLayoutVars>
      </dgm:prSet>
      <dgm:spPr/>
    </dgm:pt>
    <dgm:pt modelId="{9D694DF1-277F-4A28-899D-67E47ECFB10D}" type="pres">
      <dgm:prSet presAssocID="{43ABFEA9-DE72-461D-BB94-DEB94BB8DB70}" presName="rootComposite" presStyleCnt="0"/>
      <dgm:spPr/>
    </dgm:pt>
    <dgm:pt modelId="{1E4AC13A-227C-4346-B6B2-7306F1D094CF}" type="pres">
      <dgm:prSet presAssocID="{43ABFEA9-DE72-461D-BB94-DEB94BB8DB70}" presName="rootText" presStyleLbl="node2" presStyleIdx="4" presStyleCnt="5" custScaleY="50782">
        <dgm:presLayoutVars>
          <dgm:chPref val="3"/>
        </dgm:presLayoutVars>
      </dgm:prSet>
      <dgm:spPr/>
    </dgm:pt>
    <dgm:pt modelId="{07BD9DC5-5279-4224-98FF-833FEAC7A5A1}" type="pres">
      <dgm:prSet presAssocID="{43ABFEA9-DE72-461D-BB94-DEB94BB8DB70}" presName="rootConnector" presStyleLbl="node2" presStyleIdx="4" presStyleCnt="5"/>
      <dgm:spPr/>
    </dgm:pt>
    <dgm:pt modelId="{CEAFE0EE-707B-4639-B4B7-37A43B200B0B}" type="pres">
      <dgm:prSet presAssocID="{43ABFEA9-DE72-461D-BB94-DEB94BB8DB70}" presName="hierChild4" presStyleCnt="0"/>
      <dgm:spPr/>
    </dgm:pt>
    <dgm:pt modelId="{23441CA3-210B-483F-949D-D31F12F1BAC1}" type="pres">
      <dgm:prSet presAssocID="{AE196B3C-73F1-4AAC-9E42-302A3FDD95BD}" presName="Name37" presStyleLbl="parChTrans1D3" presStyleIdx="19" presStyleCnt="26"/>
      <dgm:spPr/>
    </dgm:pt>
    <dgm:pt modelId="{D95C3737-856C-4DC6-A295-BD8CD57F1A94}" type="pres">
      <dgm:prSet presAssocID="{C553CB93-A473-479F-9B51-9A76B46FC3D8}" presName="hierRoot2" presStyleCnt="0">
        <dgm:presLayoutVars>
          <dgm:hierBranch val="init"/>
        </dgm:presLayoutVars>
      </dgm:prSet>
      <dgm:spPr/>
    </dgm:pt>
    <dgm:pt modelId="{D01EF5B9-CEE4-41AE-A396-EE282EF938E3}" type="pres">
      <dgm:prSet presAssocID="{C553CB93-A473-479F-9B51-9A76B46FC3D8}" presName="rootComposite" presStyleCnt="0"/>
      <dgm:spPr/>
    </dgm:pt>
    <dgm:pt modelId="{58944A0C-542A-41ED-B978-065A7BD27696}" type="pres">
      <dgm:prSet presAssocID="{C553CB93-A473-479F-9B51-9A76B46FC3D8}" presName="rootText" presStyleLbl="node3" presStyleIdx="19" presStyleCnt="26" custScaleX="64558" custScaleY="25636" custLinFactNeighborY="-28177">
        <dgm:presLayoutVars>
          <dgm:chPref val="3"/>
        </dgm:presLayoutVars>
      </dgm:prSet>
      <dgm:spPr/>
      <dgm:t>
        <a:bodyPr/>
        <a:lstStyle/>
        <a:p>
          <a:endParaRPr lang="es-ES"/>
        </a:p>
      </dgm:t>
    </dgm:pt>
    <dgm:pt modelId="{535389B5-28BF-44FC-AA57-84209E743F3A}" type="pres">
      <dgm:prSet presAssocID="{C553CB93-A473-479F-9B51-9A76B46FC3D8}" presName="rootConnector" presStyleLbl="node3" presStyleIdx="19" presStyleCnt="26"/>
      <dgm:spPr/>
    </dgm:pt>
    <dgm:pt modelId="{21226858-9DE7-4611-93B5-5A7B9E5247C9}" type="pres">
      <dgm:prSet presAssocID="{C553CB93-A473-479F-9B51-9A76B46FC3D8}" presName="hierChild4" presStyleCnt="0"/>
      <dgm:spPr/>
    </dgm:pt>
    <dgm:pt modelId="{5B319E1B-EC5C-424A-BE6B-59799521E364}" type="pres">
      <dgm:prSet presAssocID="{C553CB93-A473-479F-9B51-9A76B46FC3D8}" presName="hierChild5" presStyleCnt="0"/>
      <dgm:spPr/>
    </dgm:pt>
    <dgm:pt modelId="{CB974D8D-C2B5-4C5F-B81F-001DFCF11BB3}" type="pres">
      <dgm:prSet presAssocID="{4878DA99-52CF-4D0D-BD46-95FFE7955523}" presName="Name37" presStyleLbl="parChTrans1D3" presStyleIdx="20" presStyleCnt="26"/>
      <dgm:spPr/>
    </dgm:pt>
    <dgm:pt modelId="{7CE2B338-9EA7-4650-935E-742E11167E19}" type="pres">
      <dgm:prSet presAssocID="{13431165-2A97-4CEA-A464-84C6F7579AC0}" presName="hierRoot2" presStyleCnt="0">
        <dgm:presLayoutVars>
          <dgm:hierBranch val="init"/>
        </dgm:presLayoutVars>
      </dgm:prSet>
      <dgm:spPr/>
    </dgm:pt>
    <dgm:pt modelId="{93BFEAEE-0893-44E7-A1CC-5325C447BBD9}" type="pres">
      <dgm:prSet presAssocID="{13431165-2A97-4CEA-A464-84C6F7579AC0}" presName="rootComposite" presStyleCnt="0"/>
      <dgm:spPr/>
    </dgm:pt>
    <dgm:pt modelId="{FD8523BB-B522-4C29-AD15-A3E9A73D2763}" type="pres">
      <dgm:prSet presAssocID="{13431165-2A97-4CEA-A464-84C6F7579AC0}" presName="rootText" presStyleLbl="node3" presStyleIdx="20" presStyleCnt="26" custScaleX="64558" custScaleY="25636" custLinFactNeighborY="-75198">
        <dgm:presLayoutVars>
          <dgm:chPref val="3"/>
        </dgm:presLayoutVars>
      </dgm:prSet>
      <dgm:spPr/>
    </dgm:pt>
    <dgm:pt modelId="{339043A9-1750-40F9-8749-764F9DE8AC52}" type="pres">
      <dgm:prSet presAssocID="{13431165-2A97-4CEA-A464-84C6F7579AC0}" presName="rootConnector" presStyleLbl="node3" presStyleIdx="20" presStyleCnt="26"/>
      <dgm:spPr/>
    </dgm:pt>
    <dgm:pt modelId="{A5DE1EEC-C1CC-4BF3-896E-A68B667EABC8}" type="pres">
      <dgm:prSet presAssocID="{13431165-2A97-4CEA-A464-84C6F7579AC0}" presName="hierChild4" presStyleCnt="0"/>
      <dgm:spPr/>
    </dgm:pt>
    <dgm:pt modelId="{F9BB1CA1-8718-415D-B211-0681D9C04F23}" type="pres">
      <dgm:prSet presAssocID="{13431165-2A97-4CEA-A464-84C6F7579AC0}" presName="hierChild5" presStyleCnt="0"/>
      <dgm:spPr/>
    </dgm:pt>
    <dgm:pt modelId="{01F0EE38-A253-4AD0-A14B-9C0A7AADAC5A}" type="pres">
      <dgm:prSet presAssocID="{D2FE082C-C63A-4311-970C-89C8AB9DBE4B}" presName="Name37" presStyleLbl="parChTrans1D3" presStyleIdx="21" presStyleCnt="26"/>
      <dgm:spPr/>
    </dgm:pt>
    <dgm:pt modelId="{F47A4D8B-633D-48D2-946C-433CC80691A9}" type="pres">
      <dgm:prSet presAssocID="{FBD57B8F-7653-44DD-8B05-F516C1BBA7AA}" presName="hierRoot2" presStyleCnt="0">
        <dgm:presLayoutVars>
          <dgm:hierBranch val="init"/>
        </dgm:presLayoutVars>
      </dgm:prSet>
      <dgm:spPr/>
    </dgm:pt>
    <dgm:pt modelId="{776D6E92-070E-4565-93B2-E5654FAC237C}" type="pres">
      <dgm:prSet presAssocID="{FBD57B8F-7653-44DD-8B05-F516C1BBA7AA}" presName="rootComposite" presStyleCnt="0"/>
      <dgm:spPr/>
    </dgm:pt>
    <dgm:pt modelId="{556FEED3-D275-4450-B497-3E955C9C564A}" type="pres">
      <dgm:prSet presAssocID="{FBD57B8F-7653-44DD-8B05-F516C1BBA7AA}" presName="rootText" presStyleLbl="node3" presStyleIdx="21" presStyleCnt="26" custScaleX="64558" custScaleY="25636" custLinFactY="-24455" custLinFactNeighborY="-100000">
        <dgm:presLayoutVars>
          <dgm:chPref val="3"/>
        </dgm:presLayoutVars>
      </dgm:prSet>
      <dgm:spPr/>
    </dgm:pt>
    <dgm:pt modelId="{20ADB914-F2E9-43CC-BE3F-C72EB9E973B1}" type="pres">
      <dgm:prSet presAssocID="{FBD57B8F-7653-44DD-8B05-F516C1BBA7AA}" presName="rootConnector" presStyleLbl="node3" presStyleIdx="21" presStyleCnt="26"/>
      <dgm:spPr/>
    </dgm:pt>
    <dgm:pt modelId="{0697DB29-613B-4616-82DE-D70BBFDB1C94}" type="pres">
      <dgm:prSet presAssocID="{FBD57B8F-7653-44DD-8B05-F516C1BBA7AA}" presName="hierChild4" presStyleCnt="0"/>
      <dgm:spPr/>
    </dgm:pt>
    <dgm:pt modelId="{CB1E992D-DFC4-4D73-B8CB-6FD71EFBA909}" type="pres">
      <dgm:prSet presAssocID="{FBD57B8F-7653-44DD-8B05-F516C1BBA7AA}" presName="hierChild5" presStyleCnt="0"/>
      <dgm:spPr/>
    </dgm:pt>
    <dgm:pt modelId="{2DB1914F-C857-4E9C-BE76-2A5D521B6546}" type="pres">
      <dgm:prSet presAssocID="{2F56912A-BC0A-4179-9AA9-9636768F9248}" presName="Name37" presStyleLbl="parChTrans1D3" presStyleIdx="22" presStyleCnt="26"/>
      <dgm:spPr/>
    </dgm:pt>
    <dgm:pt modelId="{D49E836B-1B5D-461C-822B-867D7F08D700}" type="pres">
      <dgm:prSet presAssocID="{0061DB3E-DA34-43BC-9F4F-51E9787787F7}" presName="hierRoot2" presStyleCnt="0">
        <dgm:presLayoutVars>
          <dgm:hierBranch val="init"/>
        </dgm:presLayoutVars>
      </dgm:prSet>
      <dgm:spPr/>
    </dgm:pt>
    <dgm:pt modelId="{D7843D71-5638-4D5D-A454-185A7C9348C4}" type="pres">
      <dgm:prSet presAssocID="{0061DB3E-DA34-43BC-9F4F-51E9787787F7}" presName="rootComposite" presStyleCnt="0"/>
      <dgm:spPr/>
    </dgm:pt>
    <dgm:pt modelId="{E60EF86F-741F-444B-A761-83F6C0339C31}" type="pres">
      <dgm:prSet presAssocID="{0061DB3E-DA34-43BC-9F4F-51E9787787F7}" presName="rootText" presStyleLbl="node3" presStyleIdx="22" presStyleCnt="26" custScaleX="64558" custScaleY="25636" custLinFactY="-73713" custLinFactNeighborY="-100000">
        <dgm:presLayoutVars>
          <dgm:chPref val="3"/>
        </dgm:presLayoutVars>
      </dgm:prSet>
      <dgm:spPr/>
    </dgm:pt>
    <dgm:pt modelId="{FCAEE6F6-2F10-4A65-A324-CA5DD13A6E9A}" type="pres">
      <dgm:prSet presAssocID="{0061DB3E-DA34-43BC-9F4F-51E9787787F7}" presName="rootConnector" presStyleLbl="node3" presStyleIdx="22" presStyleCnt="26"/>
      <dgm:spPr/>
    </dgm:pt>
    <dgm:pt modelId="{A5B79638-079E-484A-8D3A-75F01E3683C4}" type="pres">
      <dgm:prSet presAssocID="{0061DB3E-DA34-43BC-9F4F-51E9787787F7}" presName="hierChild4" presStyleCnt="0"/>
      <dgm:spPr/>
    </dgm:pt>
    <dgm:pt modelId="{52512B2F-E0F1-4FAB-9E4E-5B36ADD65F68}" type="pres">
      <dgm:prSet presAssocID="{0061DB3E-DA34-43BC-9F4F-51E9787787F7}" presName="hierChild5" presStyleCnt="0"/>
      <dgm:spPr/>
    </dgm:pt>
    <dgm:pt modelId="{502631C7-1EF5-435A-8A8E-2C46AC257673}" type="pres">
      <dgm:prSet presAssocID="{61902961-56E2-4FCA-A09E-53D934FB88C3}" presName="Name37" presStyleLbl="parChTrans1D3" presStyleIdx="23" presStyleCnt="26"/>
      <dgm:spPr/>
    </dgm:pt>
    <dgm:pt modelId="{1EC9FD4C-DCDA-436C-8237-57AABC51E502}" type="pres">
      <dgm:prSet presAssocID="{D86D2E1E-8BB2-4552-B57F-A1800E1911F1}" presName="hierRoot2" presStyleCnt="0">
        <dgm:presLayoutVars>
          <dgm:hierBranch val="init"/>
        </dgm:presLayoutVars>
      </dgm:prSet>
      <dgm:spPr/>
    </dgm:pt>
    <dgm:pt modelId="{CA6EADDE-823F-44D3-BFCD-17A709DF8235}" type="pres">
      <dgm:prSet presAssocID="{D86D2E1E-8BB2-4552-B57F-A1800E1911F1}" presName="rootComposite" presStyleCnt="0"/>
      <dgm:spPr/>
    </dgm:pt>
    <dgm:pt modelId="{31417C21-12EF-4E88-8450-D76B62C0D402}" type="pres">
      <dgm:prSet presAssocID="{D86D2E1E-8BB2-4552-B57F-A1800E1911F1}" presName="rootText" presStyleLbl="node3" presStyleIdx="23" presStyleCnt="26" custScaleX="64558" custScaleY="25636" custLinFactY="-100000" custLinFactNeighborY="-122968">
        <dgm:presLayoutVars>
          <dgm:chPref val="3"/>
        </dgm:presLayoutVars>
      </dgm:prSet>
      <dgm:spPr/>
    </dgm:pt>
    <dgm:pt modelId="{97EFADC4-112D-4B16-A47E-F0301AA5BDD5}" type="pres">
      <dgm:prSet presAssocID="{D86D2E1E-8BB2-4552-B57F-A1800E1911F1}" presName="rootConnector" presStyleLbl="node3" presStyleIdx="23" presStyleCnt="26"/>
      <dgm:spPr/>
    </dgm:pt>
    <dgm:pt modelId="{E7CEE03E-C1AD-442B-9DFF-28F2744F5765}" type="pres">
      <dgm:prSet presAssocID="{D86D2E1E-8BB2-4552-B57F-A1800E1911F1}" presName="hierChild4" presStyleCnt="0"/>
      <dgm:spPr/>
    </dgm:pt>
    <dgm:pt modelId="{AE2D7857-AA5B-405F-9B3D-17B940ADB803}" type="pres">
      <dgm:prSet presAssocID="{D86D2E1E-8BB2-4552-B57F-A1800E1911F1}" presName="hierChild5" presStyleCnt="0"/>
      <dgm:spPr/>
    </dgm:pt>
    <dgm:pt modelId="{6D7E9214-047A-4F7C-80BD-D96729DC1C05}" type="pres">
      <dgm:prSet presAssocID="{730F302C-61CD-4D8B-A4B4-5113DB11CC8E}" presName="Name37" presStyleLbl="parChTrans1D3" presStyleIdx="24" presStyleCnt="26"/>
      <dgm:spPr/>
    </dgm:pt>
    <dgm:pt modelId="{BD6E796C-17D2-47D2-81C7-CDB9224C2E10}" type="pres">
      <dgm:prSet presAssocID="{BBFB6130-5E92-4D6D-9361-23EF09A717C4}" presName="hierRoot2" presStyleCnt="0">
        <dgm:presLayoutVars>
          <dgm:hierBranch val="init"/>
        </dgm:presLayoutVars>
      </dgm:prSet>
      <dgm:spPr/>
    </dgm:pt>
    <dgm:pt modelId="{96C6509E-D2FB-438C-A273-EDE58A197297}" type="pres">
      <dgm:prSet presAssocID="{BBFB6130-5E92-4D6D-9361-23EF09A717C4}" presName="rootComposite" presStyleCnt="0"/>
      <dgm:spPr/>
    </dgm:pt>
    <dgm:pt modelId="{4A79BA04-1169-4404-9E9C-9A12807D1C7C}" type="pres">
      <dgm:prSet presAssocID="{BBFB6130-5E92-4D6D-9361-23EF09A717C4}" presName="rootText" presStyleLbl="node3" presStyleIdx="24" presStyleCnt="26" custScaleX="64558" custScaleY="25636" custLinFactY="-100000" custLinFactNeighborY="-172228">
        <dgm:presLayoutVars>
          <dgm:chPref val="3"/>
        </dgm:presLayoutVars>
      </dgm:prSet>
      <dgm:spPr/>
    </dgm:pt>
    <dgm:pt modelId="{B956F5E9-CDFC-43CE-80FA-B3EE8B723D74}" type="pres">
      <dgm:prSet presAssocID="{BBFB6130-5E92-4D6D-9361-23EF09A717C4}" presName="rootConnector" presStyleLbl="node3" presStyleIdx="24" presStyleCnt="26"/>
      <dgm:spPr/>
    </dgm:pt>
    <dgm:pt modelId="{17176CE2-7135-49C1-93E6-D4963A555C85}" type="pres">
      <dgm:prSet presAssocID="{BBFB6130-5E92-4D6D-9361-23EF09A717C4}" presName="hierChild4" presStyleCnt="0"/>
      <dgm:spPr/>
    </dgm:pt>
    <dgm:pt modelId="{2440F8A4-B56B-4280-80E5-CEFAA2F313BA}" type="pres">
      <dgm:prSet presAssocID="{BBFB6130-5E92-4D6D-9361-23EF09A717C4}" presName="hierChild5" presStyleCnt="0"/>
      <dgm:spPr/>
    </dgm:pt>
    <dgm:pt modelId="{AE883953-FD0C-4D36-9109-D088AC3BDB80}" type="pres">
      <dgm:prSet presAssocID="{90851947-9FFC-4BCA-801E-AF942EE282B8}" presName="Name37" presStyleLbl="parChTrans1D3" presStyleIdx="25" presStyleCnt="26"/>
      <dgm:spPr/>
    </dgm:pt>
    <dgm:pt modelId="{EACD43EC-F6FB-4AD2-9FFC-5EA160D87198}" type="pres">
      <dgm:prSet presAssocID="{1A76F1F9-7738-4BE6-9C1A-115AC46A02DA}" presName="hierRoot2" presStyleCnt="0">
        <dgm:presLayoutVars>
          <dgm:hierBranch val="init"/>
        </dgm:presLayoutVars>
      </dgm:prSet>
      <dgm:spPr/>
    </dgm:pt>
    <dgm:pt modelId="{720DA5E8-14B9-4F1C-9F5C-B09D678EF00C}" type="pres">
      <dgm:prSet presAssocID="{1A76F1F9-7738-4BE6-9C1A-115AC46A02DA}" presName="rootComposite" presStyleCnt="0"/>
      <dgm:spPr/>
    </dgm:pt>
    <dgm:pt modelId="{A26A6926-98F8-41BF-8CE5-6E62EB2CCC7D}" type="pres">
      <dgm:prSet presAssocID="{1A76F1F9-7738-4BE6-9C1A-115AC46A02DA}" presName="rootText" presStyleLbl="node3" presStyleIdx="25" presStyleCnt="26" custScaleY="37314" custLinFactY="-121485" custLinFactNeighborY="-200000">
        <dgm:presLayoutVars>
          <dgm:chPref val="3"/>
        </dgm:presLayoutVars>
      </dgm:prSet>
      <dgm:spPr/>
      <dgm:t>
        <a:bodyPr/>
        <a:lstStyle/>
        <a:p>
          <a:endParaRPr lang="es-ES"/>
        </a:p>
      </dgm:t>
    </dgm:pt>
    <dgm:pt modelId="{6815CAD8-BA7F-4437-A49C-77ABFA6D4129}" type="pres">
      <dgm:prSet presAssocID="{1A76F1F9-7738-4BE6-9C1A-115AC46A02DA}" presName="rootConnector" presStyleLbl="node3" presStyleIdx="25" presStyleCnt="26"/>
      <dgm:spPr/>
    </dgm:pt>
    <dgm:pt modelId="{BC48801D-5F80-45E9-AD57-D8D60BF94DF2}" type="pres">
      <dgm:prSet presAssocID="{1A76F1F9-7738-4BE6-9C1A-115AC46A02DA}" presName="hierChild4" presStyleCnt="0"/>
      <dgm:spPr/>
    </dgm:pt>
    <dgm:pt modelId="{F3EDEDBA-7110-4555-9D57-D361C4F06642}" type="pres">
      <dgm:prSet presAssocID="{1A76F1F9-7738-4BE6-9C1A-115AC46A02DA}" presName="hierChild5" presStyleCnt="0"/>
      <dgm:spPr/>
    </dgm:pt>
    <dgm:pt modelId="{EEA058B1-5868-472B-8A32-6DA7B1F80D19}" type="pres">
      <dgm:prSet presAssocID="{43ABFEA9-DE72-461D-BB94-DEB94BB8DB70}" presName="hierChild5" presStyleCnt="0"/>
      <dgm:spPr/>
    </dgm:pt>
    <dgm:pt modelId="{3124FF8A-CAD6-4E47-BB48-26C5ED11256D}" type="pres">
      <dgm:prSet presAssocID="{4922A641-9536-49EC-822E-D4A71B07F8A2}" presName="hierChild3" presStyleCnt="0"/>
      <dgm:spPr/>
    </dgm:pt>
  </dgm:ptLst>
  <dgm:cxnLst>
    <dgm:cxn modelId="{FE966C30-FD02-4463-B069-72113BD62BE8}" srcId="{4922A641-9536-49EC-822E-D4A71B07F8A2}" destId="{43ABFEA9-DE72-461D-BB94-DEB94BB8DB70}" srcOrd="4" destOrd="0" parTransId="{4B3090A6-5FC5-4385-A707-B34B3E92074E}" sibTransId="{85AABF84-5B44-489A-A057-72BE745FC653}"/>
    <dgm:cxn modelId="{776E5E05-E7F1-45E7-8F45-26B50181C62F}" type="presOf" srcId="{730F302C-61CD-4D8B-A4B4-5113DB11CC8E}" destId="{6D7E9214-047A-4F7C-80BD-D96729DC1C05}" srcOrd="0" destOrd="0" presId="urn:microsoft.com/office/officeart/2005/8/layout/orgChart1"/>
    <dgm:cxn modelId="{762A69F6-961B-40EF-86A0-807B562B72FC}" type="presOf" srcId="{13431165-2A97-4CEA-A464-84C6F7579AC0}" destId="{FD8523BB-B522-4C29-AD15-A3E9A73D2763}" srcOrd="0" destOrd="0" presId="urn:microsoft.com/office/officeart/2005/8/layout/orgChart1"/>
    <dgm:cxn modelId="{E9768F9A-0642-4E72-B39B-6041D66C0B48}" type="presOf" srcId="{B9801C52-4B2F-4B41-BEFE-965A9F043B70}" destId="{578E4025-B8AF-4302-9E75-5D2E0C0DB8E4}" srcOrd="1" destOrd="0" presId="urn:microsoft.com/office/officeart/2005/8/layout/orgChart1"/>
    <dgm:cxn modelId="{E5AD6749-F7B8-40E6-A2D0-77FF711F3BF8}" type="presOf" srcId="{BA546EB5-002A-4BE0-9839-DA554662054A}" destId="{F81452DE-AFE5-49D9-BE20-2C671A476511}" srcOrd="0" destOrd="0" presId="urn:microsoft.com/office/officeart/2005/8/layout/orgChart1"/>
    <dgm:cxn modelId="{F60118A6-FE7D-4413-8A5A-D797ACAB04CA}" type="presOf" srcId="{B68ADBC0-7298-47E4-9CEE-FD7EE5129064}" destId="{914240D7-EC53-40AA-9422-ED2850D24EDA}" srcOrd="0" destOrd="0" presId="urn:microsoft.com/office/officeart/2005/8/layout/orgChart1"/>
    <dgm:cxn modelId="{19884057-653D-469C-9B89-F1351F2E9430}" type="presOf" srcId="{546F83FF-09CD-4777-A94D-D31A870986F6}" destId="{81E06535-7266-4E53-B051-8757DFDD2B83}" srcOrd="0" destOrd="0" presId="urn:microsoft.com/office/officeart/2005/8/layout/orgChart1"/>
    <dgm:cxn modelId="{DD661964-974E-47CE-8B74-619E117A30F7}" type="presOf" srcId="{B9801C52-4B2F-4B41-BEFE-965A9F043B70}" destId="{8CBFE3F5-DB75-4D5C-B2AD-878CF9641B09}" srcOrd="0" destOrd="0" presId="urn:microsoft.com/office/officeart/2005/8/layout/orgChart1"/>
    <dgm:cxn modelId="{CCFA99B6-D365-47B8-9E6E-6D35048AB853}" type="presOf" srcId="{54809B83-A851-480D-9045-E6E9334AD133}" destId="{4F48AB84-3EC4-492C-ADB3-4DDF9A65DE5A}" srcOrd="1" destOrd="0" presId="urn:microsoft.com/office/officeart/2005/8/layout/orgChart1"/>
    <dgm:cxn modelId="{E646DD48-7B25-4FCA-9BD2-B655E39E1989}" srcId="{43ABFEA9-DE72-461D-BB94-DEB94BB8DB70}" destId="{C553CB93-A473-479F-9B51-9A76B46FC3D8}" srcOrd="0" destOrd="0" parTransId="{AE196B3C-73F1-4AAC-9E42-302A3FDD95BD}" sibTransId="{B619273D-325F-4926-9C7E-906B414486C8}"/>
    <dgm:cxn modelId="{33354B95-10DA-49E3-B11F-B0C7D2D0015E}" srcId="{DE21AF69-FD36-464B-9296-3D68BE5CE644}" destId="{DA73D9BF-B222-4D95-B73D-4C97439040BA}" srcOrd="5" destOrd="0" parTransId="{3C638305-A88A-4A71-A782-AA12E27F4365}" sibTransId="{003C18EC-CC6C-45E9-81D1-DC86483FE64D}"/>
    <dgm:cxn modelId="{EC7E7952-AEFD-4A77-95AE-57CD6C595E71}" type="presOf" srcId="{1A76F1F9-7738-4BE6-9C1A-115AC46A02DA}" destId="{A26A6926-98F8-41BF-8CE5-6E62EB2CCC7D}" srcOrd="0" destOrd="0" presId="urn:microsoft.com/office/officeart/2005/8/layout/orgChart1"/>
    <dgm:cxn modelId="{149768A7-B1C9-48C9-9676-E7899D73CABE}" type="presOf" srcId="{2BF001AD-1997-4351-9345-A07E3E59228F}" destId="{1A0C061C-AEEF-4C10-B619-DBD2D1E32A81}" srcOrd="0" destOrd="0" presId="urn:microsoft.com/office/officeart/2005/8/layout/orgChart1"/>
    <dgm:cxn modelId="{0B632A4D-4B6F-46D8-9AD3-767E5DAA881F}" type="presOf" srcId="{61902961-56E2-4FCA-A09E-53D934FB88C3}" destId="{502631C7-1EF5-435A-8A8E-2C46AC257673}" srcOrd="0" destOrd="0" presId="urn:microsoft.com/office/officeart/2005/8/layout/orgChart1"/>
    <dgm:cxn modelId="{7687DCD4-DB89-4B4A-9CA9-26C3E5BDD333}" srcId="{E14CC849-CCF4-4F1C-BA4E-510F52D59224}" destId="{C23EC1B8-6FD0-419E-9779-6F149D7F9E67}" srcOrd="5" destOrd="0" parTransId="{ADF30023-6455-4399-9150-5570C15B0BAE}" sibTransId="{80E20DD5-BDD2-48AF-83FB-7D9CBA458DE0}"/>
    <dgm:cxn modelId="{90BF986A-76D4-4DE6-ABB4-014E15D6B706}" type="presOf" srcId="{FBD57B8F-7653-44DD-8B05-F516C1BBA7AA}" destId="{556FEED3-D275-4450-B497-3E955C9C564A}" srcOrd="0" destOrd="0" presId="urn:microsoft.com/office/officeart/2005/8/layout/orgChart1"/>
    <dgm:cxn modelId="{3C766EA6-1C29-48E5-9F52-8A929D99A9CD}" type="presOf" srcId="{D86D2E1E-8BB2-4552-B57F-A1800E1911F1}" destId="{31417C21-12EF-4E88-8450-D76B62C0D402}" srcOrd="0" destOrd="0" presId="urn:microsoft.com/office/officeart/2005/8/layout/orgChart1"/>
    <dgm:cxn modelId="{CD0530D6-BADF-4681-8F7C-9241A3DF0269}" type="presOf" srcId="{0D636F95-927B-4752-9745-A93299B8281D}" destId="{04CDBCBF-8ECF-4FD3-982A-62E2609D96CA}" srcOrd="1" destOrd="0" presId="urn:microsoft.com/office/officeart/2005/8/layout/orgChart1"/>
    <dgm:cxn modelId="{7FB16169-0A51-409A-8BCD-B33C3C93FE45}" type="presOf" srcId="{D86D2E1E-8BB2-4552-B57F-A1800E1911F1}" destId="{97EFADC4-112D-4B16-A47E-F0301AA5BDD5}" srcOrd="1" destOrd="0" presId="urn:microsoft.com/office/officeart/2005/8/layout/orgChart1"/>
    <dgm:cxn modelId="{DCC3231D-04B9-4145-9627-6F622A613BA9}" type="presOf" srcId="{DE21AF69-FD36-464B-9296-3D68BE5CE644}" destId="{3215F28F-4AFE-4B1C-8C2E-AE74AB856040}" srcOrd="1" destOrd="0" presId="urn:microsoft.com/office/officeart/2005/8/layout/orgChart1"/>
    <dgm:cxn modelId="{D293F4D2-5587-42B2-B842-1A9416632A07}" type="presOf" srcId="{C6F6728D-3CFD-4301-982F-B651E1DF8D81}" destId="{6CEFF51D-6746-49C6-9390-824764E93113}" srcOrd="0" destOrd="0" presId="urn:microsoft.com/office/officeart/2005/8/layout/orgChart1"/>
    <dgm:cxn modelId="{198FE492-FFB5-4EBF-99AA-70C071124E84}" type="presOf" srcId="{2BB92657-3090-4904-8CF8-D328F0985F39}" destId="{2F1EF26E-5DBD-48A0-BE39-CF9FFC8A439B}" srcOrd="1" destOrd="0" presId="urn:microsoft.com/office/officeart/2005/8/layout/orgChart1"/>
    <dgm:cxn modelId="{A74959E9-3C3C-45FF-B0FC-6F55B2FD9252}" srcId="{E14CC849-CCF4-4F1C-BA4E-510F52D59224}" destId="{13D1ED09-0A62-403B-B69A-4B0A980C6E94}" srcOrd="4" destOrd="0" parTransId="{F5A354B6-A997-481C-A783-BC72A6FC0C72}" sibTransId="{4590CB58-DE52-4A1F-82F6-D0037ABA0516}"/>
    <dgm:cxn modelId="{7AA9EBF7-C1A9-42B5-80B8-95FE807D2574}" type="presOf" srcId="{EDEA832A-0D0B-4BAA-B84C-23E52A471441}" destId="{FF662B8F-7538-4E8F-84EE-FB319CCB8C4A}" srcOrd="0" destOrd="0" presId="urn:microsoft.com/office/officeart/2005/8/layout/orgChart1"/>
    <dgm:cxn modelId="{EA7BD9EB-17D7-4CCB-8181-275F1B8C3E99}" type="presOf" srcId="{30F016EC-63E2-45F0-B1B4-246A94CAB2E8}" destId="{6A05536B-6E0B-4CF0-A077-20827F0EB322}" srcOrd="0" destOrd="0" presId="urn:microsoft.com/office/officeart/2005/8/layout/orgChart1"/>
    <dgm:cxn modelId="{CC6D0E75-4444-4A0D-9C34-7A3E35BAF962}" type="presOf" srcId="{9F9B8F47-FD74-46F1-A0B8-0DCC6F03C0C5}" destId="{E2587DF8-54C0-4307-ACF4-3A1F59E8AC67}" srcOrd="0" destOrd="0" presId="urn:microsoft.com/office/officeart/2005/8/layout/orgChart1"/>
    <dgm:cxn modelId="{D481FC8D-ADA8-47CC-A996-5E6EC6BCFD14}" type="presOf" srcId="{C3EC696D-B5B4-4C16-9B4A-388CF37D0FEF}" destId="{24BD6D93-EDD6-4209-826B-895BA20F454F}" srcOrd="1" destOrd="0" presId="urn:microsoft.com/office/officeart/2005/8/layout/orgChart1"/>
    <dgm:cxn modelId="{F59ED034-0304-46C3-8587-458B5B583558}" type="presOf" srcId="{DA73D9BF-B222-4D95-B73D-4C97439040BA}" destId="{9A4868E0-31AC-476C-BF68-25F3775F6B18}" srcOrd="0" destOrd="0" presId="urn:microsoft.com/office/officeart/2005/8/layout/orgChart1"/>
    <dgm:cxn modelId="{8617CDC5-A560-4150-B7BB-116609B2B7A3}" type="presOf" srcId="{0C9B6A54-1F89-4646-8E1F-9A6746713DDE}" destId="{207903CA-AA5E-4DD1-ACA7-617BCE753D5C}" srcOrd="0" destOrd="0" presId="urn:microsoft.com/office/officeart/2005/8/layout/orgChart1"/>
    <dgm:cxn modelId="{5A664CA3-8FF0-438B-AE7E-9CB85C30CC23}" type="presOf" srcId="{1A76F1F9-7738-4BE6-9C1A-115AC46A02DA}" destId="{6815CAD8-BA7F-4437-A49C-77ABFA6D4129}" srcOrd="1" destOrd="0" presId="urn:microsoft.com/office/officeart/2005/8/layout/orgChart1"/>
    <dgm:cxn modelId="{4FA690A7-A457-4918-AF43-87B3008A5997}" type="presOf" srcId="{AEF622B2-CCE0-4CDF-BDB3-5D6A9F0C43D9}" destId="{40418D00-7385-40C3-9292-0608676009E7}" srcOrd="0" destOrd="0" presId="urn:microsoft.com/office/officeart/2005/8/layout/orgChart1"/>
    <dgm:cxn modelId="{D3BAF422-0C56-4753-A89F-5D207BE96EFE}" srcId="{DE21AF69-FD36-464B-9296-3D68BE5CE644}" destId="{4C900CF3-0269-4DFA-A9E6-CCCB1CCDF6B1}" srcOrd="3" destOrd="0" parTransId="{437E9D7E-48DD-47E8-9D66-449F37F91AF2}" sibTransId="{54287879-C5BB-4182-B08B-46DB67DC0367}"/>
    <dgm:cxn modelId="{BB002090-81E2-4F63-87F6-C73F16B9759B}" type="presOf" srcId="{B638C463-D873-4F6D-BCAA-76267D9CBD77}" destId="{4E1F450A-27F9-4862-A0EE-0EE7EDFEC691}" srcOrd="0" destOrd="0" presId="urn:microsoft.com/office/officeart/2005/8/layout/orgChart1"/>
    <dgm:cxn modelId="{4812F54C-C257-49DF-9D70-9A9888E52C93}" type="presOf" srcId="{7DE3E8C6-A51C-43D5-AD7D-7704DE54CC97}" destId="{08563A63-F615-42BD-9AC0-0EAC7D369AC6}" srcOrd="1" destOrd="0" presId="urn:microsoft.com/office/officeart/2005/8/layout/orgChart1"/>
    <dgm:cxn modelId="{5A245ACB-B2F6-4C05-92EE-D4D8608BECE3}" type="presOf" srcId="{65DB3214-4DA9-4987-8093-2828D5845F1E}" destId="{35B6D500-E199-49B1-9777-D51E8396E15B}" srcOrd="0" destOrd="0" presId="urn:microsoft.com/office/officeart/2005/8/layout/orgChart1"/>
    <dgm:cxn modelId="{43D6044D-F53E-424E-AF01-046E2C7972F1}" type="presOf" srcId="{2BB92657-3090-4904-8CF8-D328F0985F39}" destId="{90D8A779-C2E7-48B7-825F-2728BAEAF9F2}" srcOrd="0" destOrd="0" presId="urn:microsoft.com/office/officeart/2005/8/layout/orgChart1"/>
    <dgm:cxn modelId="{25548AFF-1EB4-4868-84F1-F325386BF40C}" type="presOf" srcId="{E14CC849-CCF4-4F1C-BA4E-510F52D59224}" destId="{87C54247-63F1-4BAC-85C5-F7989FC872CA}" srcOrd="1" destOrd="0" presId="urn:microsoft.com/office/officeart/2005/8/layout/orgChart1"/>
    <dgm:cxn modelId="{358790A8-0E1E-488D-A3C2-6B4680892022}" type="presOf" srcId="{54B0CC9D-87FD-45CA-8369-8DDF8DE8DE16}" destId="{06D3B23C-C400-4F4F-B144-2588E5FB50A3}" srcOrd="0" destOrd="0" presId="urn:microsoft.com/office/officeart/2005/8/layout/orgChart1"/>
    <dgm:cxn modelId="{C0DE3DA5-4A14-4472-9B7E-C75BDCC74051}" type="presOf" srcId="{7D5C8FA8-62D5-4FE0-BC0F-A396CC64B141}" destId="{AA218759-5934-44FA-A78A-3754E582E828}" srcOrd="0" destOrd="0" presId="urn:microsoft.com/office/officeart/2005/8/layout/orgChart1"/>
    <dgm:cxn modelId="{387F1530-B7CD-4934-A7F1-49909CD5F229}" type="presOf" srcId="{DE21AF69-FD36-464B-9296-3D68BE5CE644}" destId="{CBD2EC16-EA83-41B1-8C85-A7B1D7A4E146}" srcOrd="0" destOrd="0" presId="urn:microsoft.com/office/officeart/2005/8/layout/orgChart1"/>
    <dgm:cxn modelId="{4E0CDD30-E264-4F9B-9206-ACB78F66DEDC}" type="presOf" srcId="{DA73D9BF-B222-4D95-B73D-4C97439040BA}" destId="{DCA5120D-7F0E-4386-AA42-2D8080AAD709}" srcOrd="1" destOrd="0" presId="urn:microsoft.com/office/officeart/2005/8/layout/orgChart1"/>
    <dgm:cxn modelId="{AEBD27AC-2ADD-4DA5-8A98-D48698380F66}" srcId="{4922A641-9536-49EC-822E-D4A71B07F8A2}" destId="{FAEBF8B3-CAAC-4E5E-8462-AA7FE38A83BE}" srcOrd="0" destOrd="0" parTransId="{673E79A9-2480-4A80-9D9F-DBD722DB2075}" sibTransId="{AF63ED35-E404-4892-9C8B-ABFDACB940BE}"/>
    <dgm:cxn modelId="{3F027652-80F2-4BCD-92E1-7C5D613883F3}" type="presOf" srcId="{F37D2200-4280-4938-848B-036032EC8EB9}" destId="{F000712C-4242-43FD-99E9-C101B0A53F1C}" srcOrd="0" destOrd="0" presId="urn:microsoft.com/office/officeart/2005/8/layout/orgChart1"/>
    <dgm:cxn modelId="{6B52733F-D5D6-4894-81EA-E102E8FAE089}" srcId="{CF5772E7-CCB1-49F7-A236-083C06B7C4C3}" destId="{30F016EC-63E2-45F0-B1B4-246A94CAB2E8}" srcOrd="3" destOrd="0" parTransId="{6AD2C713-2F11-4797-AA44-2E7F621FD0F4}" sibTransId="{3B350FC7-8EE1-4EE6-8549-970323FD0A10}"/>
    <dgm:cxn modelId="{DB51BB2C-99A2-4F2A-91A1-CCE2D18365B3}" srcId="{7DE3E8C6-A51C-43D5-AD7D-7704DE54CC97}" destId="{B9801C52-4B2F-4B41-BEFE-965A9F043B70}" srcOrd="2" destOrd="0" parTransId="{BE9F59FE-E0FF-40B0-834E-4715AD26D550}" sibTransId="{BAB2C464-DC6B-492B-83E8-3225C2384E3F}"/>
    <dgm:cxn modelId="{3C58B1DF-B87B-472E-82B2-87D0928E437D}" type="presOf" srcId="{4999216A-1DB3-4C41-8FAC-D9805A6C932B}" destId="{E9432D1A-8E7A-49E9-9464-0C568F447425}" srcOrd="1" destOrd="0" presId="urn:microsoft.com/office/officeart/2005/8/layout/orgChart1"/>
    <dgm:cxn modelId="{C365E8EF-15F9-4E8D-91CC-0712EAAF26F0}" type="presOf" srcId="{43ABFEA9-DE72-461D-BB94-DEB94BB8DB70}" destId="{1E4AC13A-227C-4346-B6B2-7306F1D094CF}" srcOrd="0" destOrd="0" presId="urn:microsoft.com/office/officeart/2005/8/layout/orgChart1"/>
    <dgm:cxn modelId="{AC31F136-B85D-4E05-B544-8E603285F8CF}" type="presOf" srcId="{C23EC1B8-6FD0-419E-9779-6F149D7F9E67}" destId="{EC094C16-B37E-42A0-8CA5-449C8101BEDD}" srcOrd="1" destOrd="0" presId="urn:microsoft.com/office/officeart/2005/8/layout/orgChart1"/>
    <dgm:cxn modelId="{44A90004-520E-4D2E-ABC3-61710C7DD234}" type="presOf" srcId="{54809B83-A851-480D-9045-E6E9334AD133}" destId="{3C755F70-8368-42B3-9B6E-BD39C507FF2A}" srcOrd="0" destOrd="0" presId="urn:microsoft.com/office/officeart/2005/8/layout/orgChart1"/>
    <dgm:cxn modelId="{A287B6AE-DFB8-4D0D-953C-5C6F81ADE29F}" type="presOf" srcId="{1AA51AD4-C746-40FD-BD2D-D76FAE0B5363}" destId="{56D2B464-8C08-49DF-BDC7-C43EA1A37195}" srcOrd="0" destOrd="0" presId="urn:microsoft.com/office/officeart/2005/8/layout/orgChart1"/>
    <dgm:cxn modelId="{1BA566F9-66D3-46FB-8F39-E7B1286D8AE0}" type="presOf" srcId="{5D6D6E82-F4FB-4F8F-B8DF-3BFC759688DC}" destId="{D9519FDA-A140-48B6-91D8-CB465C4943AF}" srcOrd="0" destOrd="0" presId="urn:microsoft.com/office/officeart/2005/8/layout/orgChart1"/>
    <dgm:cxn modelId="{1CD80475-072A-4D63-ABD7-A647BE01E968}" srcId="{FAEBF8B3-CAAC-4E5E-8462-AA7FE38A83BE}" destId="{5D6D6E82-F4FB-4F8F-B8DF-3BFC759688DC}" srcOrd="1" destOrd="0" parTransId="{346BAA64-6567-401C-B759-E162EA16A01C}" sibTransId="{DD56C768-3720-4E25-A857-8FE72A7CFC99}"/>
    <dgm:cxn modelId="{2903B5F0-D97A-4ED1-8576-F6D365B2FC33}" type="presOf" srcId="{DE68C565-3053-48BA-8814-EE04DB839694}" destId="{6793BB85-CED3-4C9E-9E5F-AC4BDB8DC1F0}" srcOrd="0" destOrd="0" presId="urn:microsoft.com/office/officeart/2005/8/layout/orgChart1"/>
    <dgm:cxn modelId="{23D76CC3-AEFD-4C2C-AC09-A3FD8B6394C4}" type="presOf" srcId="{1DB19A22-7166-48AD-805A-979E52C46688}" destId="{3B9C0680-4023-456F-926E-63452813E012}" srcOrd="0" destOrd="0" presId="urn:microsoft.com/office/officeart/2005/8/layout/orgChart1"/>
    <dgm:cxn modelId="{3CA7CE25-EE2E-4B16-A409-A616E481D252}" type="presOf" srcId="{AE196B3C-73F1-4AAC-9E42-302A3FDD95BD}" destId="{23441CA3-210B-483F-949D-D31F12F1BAC1}" srcOrd="0" destOrd="0" presId="urn:microsoft.com/office/officeart/2005/8/layout/orgChart1"/>
    <dgm:cxn modelId="{8EB8AE7A-32BF-49DF-8700-731D3B9601A9}" type="presOf" srcId="{4C900CF3-0269-4DFA-A9E6-CCCB1CCDF6B1}" destId="{037AE84D-E28A-4B24-B0F0-BB9B3A2D08E6}" srcOrd="1" destOrd="0" presId="urn:microsoft.com/office/officeart/2005/8/layout/orgChart1"/>
    <dgm:cxn modelId="{0323B0AB-B3AD-4D6E-A0CE-AE7C707EC710}" srcId="{43ABFEA9-DE72-461D-BB94-DEB94BB8DB70}" destId="{D86D2E1E-8BB2-4552-B57F-A1800E1911F1}" srcOrd="4" destOrd="0" parTransId="{61902961-56E2-4FCA-A09E-53D934FB88C3}" sibTransId="{3CE87CA0-69E0-4580-B70F-98EFA24F77F3}"/>
    <dgm:cxn modelId="{1CDC2196-A544-4429-8D6A-2C4920CB552D}" type="presOf" srcId="{7DE3E8C6-A51C-43D5-AD7D-7704DE54CC97}" destId="{AF6B31AA-CDE5-4B25-9959-FD395BE45594}" srcOrd="0" destOrd="0" presId="urn:microsoft.com/office/officeart/2005/8/layout/orgChart1"/>
    <dgm:cxn modelId="{2D683DD2-93C3-4B37-B9E0-8C435F9D4109}" srcId="{CF5772E7-CCB1-49F7-A236-083C06B7C4C3}" destId="{8D68EB3A-599D-4C40-B531-23D9AC7CB4EF}" srcOrd="2" destOrd="0" parTransId="{70BB4C4A-A54A-414C-B847-9B8736CE78E4}" sibTransId="{4C5EB4E6-311F-42A7-925F-120CF1D7394E}"/>
    <dgm:cxn modelId="{626B612F-AE26-44CF-A065-00CB2CEC8B8A}" type="presOf" srcId="{C6F6728D-3CFD-4301-982F-B651E1DF8D81}" destId="{EA4BA3E3-4E4B-4F88-A42F-79B3ECCC9A0B}" srcOrd="1" destOrd="0" presId="urn:microsoft.com/office/officeart/2005/8/layout/orgChart1"/>
    <dgm:cxn modelId="{B1008005-43B9-425A-9E71-77B0E96E4F56}" type="presOf" srcId="{D2FE082C-C63A-4311-970C-89C8AB9DBE4B}" destId="{01F0EE38-A253-4AD0-A14B-9C0A7AADAC5A}" srcOrd="0" destOrd="0" presId="urn:microsoft.com/office/officeart/2005/8/layout/orgChart1"/>
    <dgm:cxn modelId="{14E1AB03-DF8B-427B-A4C7-71A2FD6D7DB4}" type="presOf" srcId="{5F677C2A-5ED8-4783-AB7D-D12EACC4E11B}" destId="{BA340075-E54E-47F7-8CC1-DE5BDFFAD8FC}" srcOrd="1" destOrd="0" presId="urn:microsoft.com/office/officeart/2005/8/layout/orgChart1"/>
    <dgm:cxn modelId="{3D890CDD-5559-4A80-B8A0-4CD3C1ADEA6A}" type="presOf" srcId="{E14CC849-CCF4-4F1C-BA4E-510F52D59224}" destId="{DF70B18E-09EC-4DE0-B78E-00A76FCD122A}" srcOrd="0" destOrd="0" presId="urn:microsoft.com/office/officeart/2005/8/layout/orgChart1"/>
    <dgm:cxn modelId="{245B2DEC-C7BC-471F-9E10-25FC9E4FC1FE}" type="presOf" srcId="{46C2AD7A-F422-4CE5-A63D-7529FE1CF45D}" destId="{D5C65F18-DA6D-4A57-8828-8E30999B6E8F}" srcOrd="0" destOrd="0" presId="urn:microsoft.com/office/officeart/2005/8/layout/orgChart1"/>
    <dgm:cxn modelId="{86D41EF7-9F73-4839-A23E-CEB3D37775C9}" type="presOf" srcId="{B68ADBC0-7298-47E4-9CEE-FD7EE5129064}" destId="{082271F0-2C4A-4EAC-B449-A9EA1D2073CF}" srcOrd="1" destOrd="0" presId="urn:microsoft.com/office/officeart/2005/8/layout/orgChart1"/>
    <dgm:cxn modelId="{B8A39C2C-BCF8-4125-9BCB-C28B5FE9F1A0}" type="presOf" srcId="{30F016EC-63E2-45F0-B1B4-246A94CAB2E8}" destId="{D0427FA5-ED40-43E6-A371-5BD398E109B0}" srcOrd="1" destOrd="0" presId="urn:microsoft.com/office/officeart/2005/8/layout/orgChart1"/>
    <dgm:cxn modelId="{849E1CB5-AE65-4F0B-BDAD-FED988205162}" type="presOf" srcId="{65DB3214-4DA9-4987-8093-2828D5845F1E}" destId="{DFD08090-8409-4558-90DA-742FEE53A007}" srcOrd="1" destOrd="0" presId="urn:microsoft.com/office/officeart/2005/8/layout/orgChart1"/>
    <dgm:cxn modelId="{F3A9DBCB-FE6C-457E-A2F6-36BFB8F698BC}" type="presOf" srcId="{B31CD96D-19D5-4CBE-94D6-5B05467EF606}" destId="{4F7FA313-25A8-4D6F-B7DC-A553C057908C}" srcOrd="0" destOrd="0" presId="urn:microsoft.com/office/officeart/2005/8/layout/orgChart1"/>
    <dgm:cxn modelId="{6966BDFE-C018-45FD-9689-5A83B1B867E5}" type="presOf" srcId="{155B9040-3CD4-4E1E-AC66-0D4703D60E63}" destId="{39F560B7-F7AF-4B2E-93FC-5CF4557B38C3}" srcOrd="0" destOrd="0" presId="urn:microsoft.com/office/officeart/2005/8/layout/orgChart1"/>
    <dgm:cxn modelId="{E55998B8-27D5-40F0-A869-FFE304BDFFF5}" type="presOf" srcId="{12CD6394-21FF-48B4-AE17-F9273745B48C}" destId="{E1B0B023-DBAC-4787-80CD-6E21FD43A319}" srcOrd="0" destOrd="0" presId="urn:microsoft.com/office/officeart/2005/8/layout/orgChart1"/>
    <dgm:cxn modelId="{B95C0F0D-781A-4E75-9696-AD1CC586606C}" type="presOf" srcId="{4C900CF3-0269-4DFA-A9E6-CCCB1CCDF6B1}" destId="{CB7E0661-0C05-4700-ADEF-218DD825F0D3}" srcOrd="0" destOrd="0" presId="urn:microsoft.com/office/officeart/2005/8/layout/orgChart1"/>
    <dgm:cxn modelId="{5295B000-CAE4-463F-8085-0DE1B0C8DDB8}" type="presOf" srcId="{3EBEFA6B-292D-40B9-BCD7-947CC92FC564}" destId="{E15FCD28-0A32-4239-B46C-67918A25E98D}" srcOrd="0" destOrd="0" presId="urn:microsoft.com/office/officeart/2005/8/layout/orgChart1"/>
    <dgm:cxn modelId="{B0067296-BAF1-4D0E-8419-E8B8D9BA1574}" type="presOf" srcId="{AD864BA2-BD37-4896-B484-EF0743814EE5}" destId="{B5FFBB38-D9B2-456C-A860-7F0AE1C8C340}" srcOrd="0" destOrd="0" presId="urn:microsoft.com/office/officeart/2005/8/layout/orgChart1"/>
    <dgm:cxn modelId="{80DE5224-5ED5-4B8C-BC60-96C4742D4F53}" type="presOf" srcId="{FAEBF8B3-CAAC-4E5E-8462-AA7FE38A83BE}" destId="{2EF34863-9D98-47BC-9007-EF6F51D2B922}" srcOrd="1" destOrd="0" presId="urn:microsoft.com/office/officeart/2005/8/layout/orgChart1"/>
    <dgm:cxn modelId="{BE562CA3-D7F0-453B-B727-50C3513568CB}" type="presOf" srcId="{6AD2C713-2F11-4797-AA44-2E7F621FD0F4}" destId="{08E6A556-B315-45CF-B16B-F80B1F06842D}" srcOrd="0" destOrd="0" presId="urn:microsoft.com/office/officeart/2005/8/layout/orgChart1"/>
    <dgm:cxn modelId="{1CADA461-94D5-4A4F-8716-98F2BB20F12A}" type="presOf" srcId="{C90A267D-7B3D-4F72-A04F-560AD991E08B}" destId="{9327458C-A38E-48B2-AF5A-340B8AE52D6A}" srcOrd="0" destOrd="0" presId="urn:microsoft.com/office/officeart/2005/8/layout/orgChart1"/>
    <dgm:cxn modelId="{AC076E5A-CC89-4A56-97DD-71B37572C31B}" type="presOf" srcId="{13D1ED09-0A62-403B-B69A-4B0A980C6E94}" destId="{D141F6A2-9DA6-47CD-AA3F-3DCE2856D62C}" srcOrd="0" destOrd="0" presId="urn:microsoft.com/office/officeart/2005/8/layout/orgChart1"/>
    <dgm:cxn modelId="{E5D4E704-E77B-4D34-942A-7389AEB97498}" type="presOf" srcId="{C71F5E27-0236-4A23-864A-454904F23F38}" destId="{32421285-129B-49D4-BF8D-ACDA2F0AB49D}" srcOrd="1" destOrd="0" presId="urn:microsoft.com/office/officeart/2005/8/layout/orgChart1"/>
    <dgm:cxn modelId="{7F287CCD-3FC7-4181-A724-2932C339E87F}" type="presOf" srcId="{4922A641-9536-49EC-822E-D4A71B07F8A2}" destId="{CBDDC832-7C9D-4325-B67A-EA3600C2ECC0}" srcOrd="1" destOrd="0" presId="urn:microsoft.com/office/officeart/2005/8/layout/orgChart1"/>
    <dgm:cxn modelId="{AD693DF8-683B-43CE-B0E5-5ABECE46C37F}" type="presOf" srcId="{C553CB93-A473-479F-9B51-9A76B46FC3D8}" destId="{535389B5-28BF-44FC-AA57-84209E743F3A}" srcOrd="1" destOrd="0" presId="urn:microsoft.com/office/officeart/2005/8/layout/orgChart1"/>
    <dgm:cxn modelId="{31D110AC-7BB9-4653-9B87-B5FCC05E42AD}" type="presOf" srcId="{0EC5EB4E-F411-4D24-BD7B-1419534E5CE1}" destId="{AC45F762-5FB6-4E64-A170-4DF22ED37355}" srcOrd="1" destOrd="0" presId="urn:microsoft.com/office/officeart/2005/8/layout/orgChart1"/>
    <dgm:cxn modelId="{733E5B50-B165-48B0-AC29-E265C68057EC}" srcId="{E14CC849-CCF4-4F1C-BA4E-510F52D59224}" destId="{B68ADBC0-7298-47E4-9CEE-FD7EE5129064}" srcOrd="6" destOrd="0" parTransId="{AEF622B2-CCE0-4CDF-BDB3-5D6A9F0C43D9}" sibTransId="{0826525A-209F-437B-8EF5-EDA1E0DD69F4}"/>
    <dgm:cxn modelId="{729F887E-3DFC-4C6F-B00A-D2CA459453D6}" srcId="{4922A641-9536-49EC-822E-D4A71B07F8A2}" destId="{7DE3E8C6-A51C-43D5-AD7D-7704DE54CC97}" srcOrd="2" destOrd="0" parTransId="{3F384B4B-5E5C-4607-AD93-F262D1655600}" sibTransId="{767E1BB4-F60F-4C25-A4EB-1A5F2DB79EBA}"/>
    <dgm:cxn modelId="{EC0E8265-CFFB-48BA-92E5-FBAF63F1B704}" type="presOf" srcId="{7BAEC117-E41D-458A-BF7D-CD112E29B5C7}" destId="{5B2FB6A5-783B-4390-BD4E-BB686726E8CE}" srcOrd="0" destOrd="0" presId="urn:microsoft.com/office/officeart/2005/8/layout/orgChart1"/>
    <dgm:cxn modelId="{26A5FA6F-3F67-4E5B-BFC4-D6D6DF0E245C}" type="presOf" srcId="{D1302F90-A7EB-4B9F-B7FB-BB57835EBA5A}" destId="{10BBB595-61F3-4640-B4EB-5D6E7DDDC164}" srcOrd="0" destOrd="0" presId="urn:microsoft.com/office/officeart/2005/8/layout/orgChart1"/>
    <dgm:cxn modelId="{5877DF60-E40F-4E22-B040-10661D02C0EA}" type="presOf" srcId="{4B3090A6-5FC5-4385-A707-B34B3E92074E}" destId="{74656D05-3B96-4C04-99B2-F92FBBA45022}" srcOrd="0" destOrd="0" presId="urn:microsoft.com/office/officeart/2005/8/layout/orgChart1"/>
    <dgm:cxn modelId="{49BB1397-02DD-42C6-9861-52E40F692C3C}" srcId="{C71F5E27-0236-4A23-864A-454904F23F38}" destId="{CF5772E7-CCB1-49F7-A236-083C06B7C4C3}" srcOrd="1" destOrd="0" parTransId="{7D5C8FA8-62D5-4FE0-BC0F-A396CC64B141}" sibTransId="{4F827883-E6B0-45E4-A11A-0D81BAEDEBF4}"/>
    <dgm:cxn modelId="{0D194EDE-C791-413A-BAEF-AB78A7A9F06C}" type="presOf" srcId="{762D53A9-C7DD-493E-A454-ACA63A175E1C}" destId="{36B02FA9-4143-4B04-9BFC-E8F7692879FE}" srcOrd="0" destOrd="0" presId="urn:microsoft.com/office/officeart/2005/8/layout/orgChart1"/>
    <dgm:cxn modelId="{B423ADE7-EAAE-4BD8-9E50-08D2ACD87A13}" type="presOf" srcId="{4922A641-9536-49EC-822E-D4A71B07F8A2}" destId="{BE27F127-E5AD-4E7C-BAF9-87D163E86336}" srcOrd="0" destOrd="0" presId="urn:microsoft.com/office/officeart/2005/8/layout/orgChart1"/>
    <dgm:cxn modelId="{4E3C6069-A6D9-42A5-9FFD-68453B7D5FBA}" type="presOf" srcId="{4999216A-1DB3-4C41-8FAC-D9805A6C932B}" destId="{24D50A16-63F8-47CC-B3A8-F9E4A89E3F92}" srcOrd="0" destOrd="0" presId="urn:microsoft.com/office/officeart/2005/8/layout/orgChart1"/>
    <dgm:cxn modelId="{AA56808B-1E68-4377-A97D-74E90BD7029E}" type="presOf" srcId="{C23EC1B8-6FD0-419E-9779-6F149D7F9E67}" destId="{9A5FD1E6-AEC7-4765-993F-FFB6EDEC25E0}" srcOrd="0" destOrd="0" presId="urn:microsoft.com/office/officeart/2005/8/layout/orgChart1"/>
    <dgm:cxn modelId="{64695246-60FC-4DB4-AC8D-1AC5B0C3E5C3}" type="presOf" srcId="{5F677C2A-5ED8-4783-AB7D-D12EACC4E11B}" destId="{F664391E-49BD-4E90-BF5B-E596E5ED895E}" srcOrd="0" destOrd="0" presId="urn:microsoft.com/office/officeart/2005/8/layout/orgChart1"/>
    <dgm:cxn modelId="{B716D86E-6EDB-4FBA-931D-AF81EB8E71A7}" type="presOf" srcId="{0CE6EBA5-C36C-4A9B-9C18-ECDE2CD31729}" destId="{28562B66-8B91-47CB-A0E3-E48AB49E2033}" srcOrd="0" destOrd="0" presId="urn:microsoft.com/office/officeart/2005/8/layout/orgChart1"/>
    <dgm:cxn modelId="{B96C94F5-A818-4C04-B545-E2ABCB4C68CD}" srcId="{7DE3E8C6-A51C-43D5-AD7D-7704DE54CC97}" destId="{D728D7C8-85ED-4881-AC8D-815FCD3F4964}" srcOrd="4" destOrd="0" parTransId="{1169DF14-BCE4-4C73-AAE5-E1A0EC493434}" sibTransId="{0A2286CB-7438-48CF-89C3-5F4285750DAF}"/>
    <dgm:cxn modelId="{7F5EBAC7-BCD2-4A9E-8921-FE01805D03DC}" type="presOf" srcId="{43ABFEA9-DE72-461D-BB94-DEB94BB8DB70}" destId="{07BD9DC5-5279-4224-98FF-833FEAC7A5A1}" srcOrd="1" destOrd="0" presId="urn:microsoft.com/office/officeart/2005/8/layout/orgChart1"/>
    <dgm:cxn modelId="{F941EE76-56AB-407D-815F-E5A1A59ADAEC}" type="presOf" srcId="{346BAA64-6567-401C-B759-E162EA16A01C}" destId="{BDAA72EA-C9EC-4BC7-BB08-A6641A1F2425}" srcOrd="0" destOrd="0" presId="urn:microsoft.com/office/officeart/2005/8/layout/orgChart1"/>
    <dgm:cxn modelId="{4DB1A0D1-7390-42AC-BB51-65987E957B21}" srcId="{DE21AF69-FD36-464B-9296-3D68BE5CE644}" destId="{DE68C565-3053-48BA-8814-EE04DB839694}" srcOrd="1" destOrd="0" parTransId="{EDEA832A-0D0B-4BAA-B84C-23E52A471441}" sibTransId="{A8BA131A-1D42-4EBB-8F44-2587AE1C4E5A}"/>
    <dgm:cxn modelId="{4783FADD-15CB-47DD-B6C7-C023B982F937}" srcId="{4922A641-9536-49EC-822E-D4A71B07F8A2}" destId="{E14CC849-CCF4-4F1C-BA4E-510F52D59224}" srcOrd="3" destOrd="0" parTransId="{F37D2200-4280-4938-848B-036032EC8EB9}" sibTransId="{60F967D2-ACD1-4618-980B-62BB46EEAA28}"/>
    <dgm:cxn modelId="{C8992235-8950-4F2B-A31F-C56F7261CC31}" type="presOf" srcId="{90A04078-A5D0-433A-ABE1-13575766A8AA}" destId="{504ABD6E-F25D-4384-8EC3-BD997C248216}" srcOrd="0" destOrd="0" presId="urn:microsoft.com/office/officeart/2005/8/layout/orgChart1"/>
    <dgm:cxn modelId="{7896EC84-5FA1-4419-80DC-2DDBDEA37B07}" type="presOf" srcId="{1E1A6700-32C7-466C-92D0-138A60B34923}" destId="{30C669BA-ACCA-451B-9842-EA125845DEE9}" srcOrd="1" destOrd="0" presId="urn:microsoft.com/office/officeart/2005/8/layout/orgChart1"/>
    <dgm:cxn modelId="{49625AB9-C273-497B-9A84-F371A1DEE501}" type="presOf" srcId="{C553CB93-A473-479F-9B51-9A76B46FC3D8}" destId="{58944A0C-542A-41ED-B978-065A7BD27696}" srcOrd="0" destOrd="0" presId="urn:microsoft.com/office/officeart/2005/8/layout/orgChart1"/>
    <dgm:cxn modelId="{381689A4-AA26-4DFB-8A3E-C0FED8B669E6}" type="presOf" srcId="{90851947-9FFC-4BCA-801E-AF942EE282B8}" destId="{AE883953-FD0C-4D36-9109-D088AC3BDB80}" srcOrd="0" destOrd="0" presId="urn:microsoft.com/office/officeart/2005/8/layout/orgChart1"/>
    <dgm:cxn modelId="{D69DB3D9-C360-40F9-AD0E-DFAA43607413}" srcId="{DE21AF69-FD36-464B-9296-3D68BE5CE644}" destId="{5F677C2A-5ED8-4783-AB7D-D12EACC4E11B}" srcOrd="4" destOrd="0" parTransId="{0CE6EBA5-C36C-4A9B-9C18-ECDE2CD31729}" sibTransId="{B764594A-2E36-4F27-ABD6-7609E1DE1590}"/>
    <dgm:cxn modelId="{90D7886D-FA43-4438-9AFE-A82B883DEED6}" type="presOf" srcId="{FAEBF8B3-CAAC-4E5E-8462-AA7FE38A83BE}" destId="{43531256-6088-4D1F-82F5-C8EF8755084B}" srcOrd="0" destOrd="0" presId="urn:microsoft.com/office/officeart/2005/8/layout/orgChart1"/>
    <dgm:cxn modelId="{8FC0CFE0-BF42-4A4D-A055-C62502A5A648}" type="presOf" srcId="{D728D7C8-85ED-4881-AC8D-815FCD3F4964}" destId="{28EA4C2C-C5BC-4B1C-A834-9085AF5AC370}" srcOrd="1" destOrd="0" presId="urn:microsoft.com/office/officeart/2005/8/layout/orgChart1"/>
    <dgm:cxn modelId="{C578BE72-EA17-45CD-BF63-08661C5391E8}" type="presOf" srcId="{CF5772E7-CCB1-49F7-A236-083C06B7C4C3}" destId="{EB2FB8E7-ADC5-41D7-A0D0-02B0BB695482}" srcOrd="0" destOrd="0" presId="urn:microsoft.com/office/officeart/2005/8/layout/orgChart1"/>
    <dgm:cxn modelId="{6C371489-632C-41B2-9C2E-8499560799EF}" type="presOf" srcId="{BBFB6130-5E92-4D6D-9361-23EF09A717C4}" destId="{B956F5E9-CDFC-43CE-80FA-B3EE8B723D74}" srcOrd="1" destOrd="0" presId="urn:microsoft.com/office/officeart/2005/8/layout/orgChart1"/>
    <dgm:cxn modelId="{86C6DB08-77B5-4A27-AA78-31168B51C70C}" srcId="{C71F5E27-0236-4A23-864A-454904F23F38}" destId="{DE21AF69-FD36-464B-9296-3D68BE5CE644}" srcOrd="0" destOrd="0" parTransId="{D1302F90-A7EB-4B9F-B7FB-BB57835EBA5A}" sibTransId="{662652CC-F502-4B1E-8BA0-9AF1B0E7242A}"/>
    <dgm:cxn modelId="{10EB91AD-D9DA-4ABC-AD4B-841D2D51FDD4}" type="presOf" srcId="{13431165-2A97-4CEA-A464-84C6F7579AC0}" destId="{339043A9-1750-40F9-8749-764F9DE8AC52}" srcOrd="1" destOrd="0" presId="urn:microsoft.com/office/officeart/2005/8/layout/orgChart1"/>
    <dgm:cxn modelId="{9C501FBC-838C-4142-9A2B-9BEED9DE5369}" srcId="{FAEBF8B3-CAAC-4E5E-8462-AA7FE38A83BE}" destId="{1E1A6700-32C7-466C-92D0-138A60B34923}" srcOrd="2" destOrd="0" parTransId="{54B0CC9D-87FD-45CA-8369-8DDF8DE8DE16}" sibTransId="{F1CFC70A-BC20-4BCD-BE32-45EDCD035722}"/>
    <dgm:cxn modelId="{9664330B-AF76-4624-BCCA-45108C650372}" type="presOf" srcId="{8D68EB3A-599D-4C40-B531-23D9AC7CB4EF}" destId="{98CA6FD4-A6AE-4E06-A421-742DACA4E358}" srcOrd="0" destOrd="0" presId="urn:microsoft.com/office/officeart/2005/8/layout/orgChart1"/>
    <dgm:cxn modelId="{5FC32DAE-8BF5-406F-A901-4F7869B2CD04}" srcId="{7DE3E8C6-A51C-43D5-AD7D-7704DE54CC97}" destId="{C6F6728D-3CFD-4301-982F-B651E1DF8D81}" srcOrd="1" destOrd="0" parTransId="{47439DE3-FB67-4B84-BD23-56ED3B10520A}" sibTransId="{866A43B9-B453-44AA-A874-7519C2681E11}"/>
    <dgm:cxn modelId="{350B4B45-A388-46F3-95A5-87583ED12BBF}" type="presOf" srcId="{C90A267D-7B3D-4F72-A04F-560AD991E08B}" destId="{9F907285-C660-45EC-824C-81D67805B98F}" srcOrd="1" destOrd="0" presId="urn:microsoft.com/office/officeart/2005/8/layout/orgChart1"/>
    <dgm:cxn modelId="{DB506214-3BFA-4FB7-B5BC-8850C09AA8DA}" type="presOf" srcId="{90A04078-A5D0-433A-ABE1-13575766A8AA}" destId="{E6880F64-3360-43F6-912F-F9FE46D8847A}" srcOrd="1" destOrd="0" presId="urn:microsoft.com/office/officeart/2005/8/layout/orgChart1"/>
    <dgm:cxn modelId="{CC24304B-25D8-460B-9A0D-D47213C531FE}" type="presOf" srcId="{3F384B4B-5E5C-4607-AD93-F262D1655600}" destId="{4E9A61A2-02D3-4636-B26B-145F9549E342}" srcOrd="0" destOrd="0" presId="urn:microsoft.com/office/officeart/2005/8/layout/orgChart1"/>
    <dgm:cxn modelId="{1C15754A-B4C0-48CA-992B-387F99EC9824}" srcId="{E14CC849-CCF4-4F1C-BA4E-510F52D59224}" destId="{65DB3214-4DA9-4987-8093-2828D5845F1E}" srcOrd="0" destOrd="0" parTransId="{0C9B6A54-1F89-4646-8E1F-9A6746713DDE}" sibTransId="{1E877066-3F01-49DE-BB2F-54AD0AA6F660}"/>
    <dgm:cxn modelId="{F7F02B0B-7FCC-4A89-812C-32E8D8DC9B50}" srcId="{FAEBF8B3-CAAC-4E5E-8462-AA7FE38A83BE}" destId="{54809B83-A851-480D-9045-E6E9334AD133}" srcOrd="0" destOrd="0" parTransId="{1AA51AD4-C746-40FD-BD2D-D76FAE0B5363}" sibTransId="{B05EDA5E-5DD2-4453-839A-AF14A1A48910}"/>
    <dgm:cxn modelId="{4A322D2C-DBD7-49C9-B7D6-6ED9804DD108}" type="presOf" srcId="{FFCB1700-FD12-4572-A8D7-B99970764699}" destId="{5003F56F-5B0F-42E2-B76D-B0B2EEE0D207}" srcOrd="0" destOrd="0" presId="urn:microsoft.com/office/officeart/2005/8/layout/orgChart1"/>
    <dgm:cxn modelId="{17D36009-2071-49BC-97BF-0C0B5788AE09}" srcId="{CF5772E7-CCB1-49F7-A236-083C06B7C4C3}" destId="{9F9B8F47-FD74-46F1-A0B8-0DCC6F03C0C5}" srcOrd="1" destOrd="0" parTransId="{762D53A9-C7DD-493E-A454-ACA63A175E1C}" sibTransId="{71C8D721-C72C-4968-892A-A290D368DEAF}"/>
    <dgm:cxn modelId="{46D2F1AA-1392-4983-B9E3-CD4E906C1B64}" type="presOf" srcId="{FBD57B8F-7653-44DD-8B05-F516C1BBA7AA}" destId="{20ADB914-F2E9-43CC-BE3F-C72EB9E973B1}" srcOrd="1" destOrd="0" presId="urn:microsoft.com/office/officeart/2005/8/layout/orgChart1"/>
    <dgm:cxn modelId="{14EB25C1-F48A-4483-8617-198A8DF2CD2C}" type="presOf" srcId="{70BB4C4A-A54A-414C-B847-9B8736CE78E4}" destId="{E6175743-C32F-4703-9356-705E2B7B6BC2}" srcOrd="0" destOrd="0" presId="urn:microsoft.com/office/officeart/2005/8/layout/orgChart1"/>
    <dgm:cxn modelId="{5250038B-0ED0-4C75-9AF2-0CF1A6F8EA56}" srcId="{1DB19A22-7166-48AD-805A-979E52C46688}" destId="{4922A641-9536-49EC-822E-D4A71B07F8A2}" srcOrd="0" destOrd="0" parTransId="{AA08E45B-D87D-48CE-8FC0-70800F1E157A}" sibTransId="{29CA98A9-AE14-4906-9067-986AC8502C31}"/>
    <dgm:cxn modelId="{D52C5F96-E5E7-4638-9CEE-B5EDF16A6164}" srcId="{E14CC849-CCF4-4F1C-BA4E-510F52D59224}" destId="{FFCB1700-FD12-4572-A8D7-B99970764699}" srcOrd="3" destOrd="0" parTransId="{BA546EB5-002A-4BE0-9839-DA554662054A}" sibTransId="{EC2435EF-4E59-4502-8DA0-2A875D7F0362}"/>
    <dgm:cxn modelId="{7D405761-5E82-4423-887D-9B9AB70BCC2D}" type="presOf" srcId="{DE68C565-3053-48BA-8814-EE04DB839694}" destId="{CB1DF77F-B4C3-44AB-84C4-06848422F28D}" srcOrd="1" destOrd="0" presId="urn:microsoft.com/office/officeart/2005/8/layout/orgChart1"/>
    <dgm:cxn modelId="{E4C364CB-A934-40E2-8C9E-86DA636016B6}" type="presOf" srcId="{AD864BA2-BD37-4896-B484-EF0743814EE5}" destId="{1A38D464-C010-40EF-A4E7-1AB357936D0C}" srcOrd="1" destOrd="0" presId="urn:microsoft.com/office/officeart/2005/8/layout/orgChart1"/>
    <dgm:cxn modelId="{375F7E32-8FB6-4608-B412-B34AA168811F}" srcId="{E14CC849-CCF4-4F1C-BA4E-510F52D59224}" destId="{2BB92657-3090-4904-8CF8-D328F0985F39}" srcOrd="1" destOrd="0" parTransId="{46C2AD7A-F422-4CE5-A63D-7529FE1CF45D}" sibTransId="{680F358C-A5A4-47B8-A700-C13A23551795}"/>
    <dgm:cxn modelId="{3A548BC1-88D1-4026-9119-B202D7F77F4C}" type="presOf" srcId="{D728D7C8-85ED-4881-AC8D-815FCD3F4964}" destId="{C12AD88A-8EF4-47AB-8400-5096E6C7DDF0}" srcOrd="0" destOrd="0" presId="urn:microsoft.com/office/officeart/2005/8/layout/orgChart1"/>
    <dgm:cxn modelId="{041850FE-F2F5-4197-8D6D-EB8CE1B075D0}" type="presOf" srcId="{ADF30023-6455-4399-9150-5570C15B0BAE}" destId="{5270C126-B5BD-47F5-A671-D509DCEF4B63}" srcOrd="0" destOrd="0" presId="urn:microsoft.com/office/officeart/2005/8/layout/orgChart1"/>
    <dgm:cxn modelId="{D6AE69D1-578A-42FA-8260-14EB40D92D1F}" srcId="{E14CC849-CCF4-4F1C-BA4E-510F52D59224}" destId="{AD864BA2-BD37-4896-B484-EF0743814EE5}" srcOrd="7" destOrd="0" parTransId="{546F83FF-09CD-4777-A94D-D31A870986F6}" sibTransId="{C9A8C759-F322-4603-A05D-70FAE922FC25}"/>
    <dgm:cxn modelId="{34E1467D-4D42-4E99-9CFB-8D7132788170}" type="presOf" srcId="{13D1ED09-0A62-403B-B69A-4B0A980C6E94}" destId="{AA7A0E47-E1A6-4C31-A269-92DC825E96E9}" srcOrd="1" destOrd="0" presId="urn:microsoft.com/office/officeart/2005/8/layout/orgChart1"/>
    <dgm:cxn modelId="{FBA60666-3E22-4A00-A32D-B56E99364058}" type="presOf" srcId="{BE9F59FE-E0FF-40B0-834E-4715AD26D550}" destId="{3C879E6B-887D-46A9-8E01-21295EE19B64}" srcOrd="0" destOrd="0" presId="urn:microsoft.com/office/officeart/2005/8/layout/orgChart1"/>
    <dgm:cxn modelId="{4E588FEB-7024-4644-98A3-5D5E42F97341}" type="presOf" srcId="{0061DB3E-DA34-43BC-9F4F-51E9787787F7}" destId="{E60EF86F-741F-444B-A761-83F6C0339C31}" srcOrd="0" destOrd="0" presId="urn:microsoft.com/office/officeart/2005/8/layout/orgChart1"/>
    <dgm:cxn modelId="{EC6F4889-18F3-42A2-9C7D-D149AE1EE04C}" type="presOf" srcId="{B821A368-CC50-4961-BE1C-7FF282CE6FBB}" destId="{E42616C6-DC7D-4B61-8240-26051701D53A}" srcOrd="0" destOrd="0" presId="urn:microsoft.com/office/officeart/2005/8/layout/orgChart1"/>
    <dgm:cxn modelId="{A5FDB855-1921-473D-BEC0-C5FCA9830A1C}" type="presOf" srcId="{0EC5EB4E-F411-4D24-BD7B-1419534E5CE1}" destId="{C37AAF90-C6D6-47F9-A255-9AA76F214002}" srcOrd="0" destOrd="0" presId="urn:microsoft.com/office/officeart/2005/8/layout/orgChart1"/>
    <dgm:cxn modelId="{3AAC18A1-DAC4-4687-AA8A-CC729F691027}" srcId="{E14CC849-CCF4-4F1C-BA4E-510F52D59224}" destId="{C90A267D-7B3D-4F72-A04F-560AD991E08B}" srcOrd="2" destOrd="0" parTransId="{12CD6394-21FF-48B4-AE17-F9273745B48C}" sibTransId="{B42BFB4E-91AB-4024-91BF-D4811CD2CA3A}"/>
    <dgm:cxn modelId="{AC2720A2-9DF5-4067-BA9C-0ABD9BC56ECE}" type="presOf" srcId="{360B72F1-1A05-40EA-8765-5DCA8FEEE0EC}" destId="{7BAC6F01-98B1-420E-9F00-99551E13F59B}" srcOrd="0" destOrd="0" presId="urn:microsoft.com/office/officeart/2005/8/layout/orgChart1"/>
    <dgm:cxn modelId="{A53E263A-C0E8-49AF-A127-CAA98769190A}" type="presOf" srcId="{4878DA99-52CF-4D0D-BD46-95FFE7955523}" destId="{CB974D8D-C2B5-4C5F-B81F-001DFCF11BB3}" srcOrd="0" destOrd="0" presId="urn:microsoft.com/office/officeart/2005/8/layout/orgChart1"/>
    <dgm:cxn modelId="{8BB867DE-C886-4BEB-9A7C-54E6C7AD38F3}" type="presOf" srcId="{5D6D6E82-F4FB-4F8F-B8DF-3BFC759688DC}" destId="{5F82F02D-DF4C-470A-9DB3-56E85529B46A}" srcOrd="1" destOrd="0" presId="urn:microsoft.com/office/officeart/2005/8/layout/orgChart1"/>
    <dgm:cxn modelId="{DAED87F8-AC2B-4D8C-A046-9A2861CAE638}" srcId="{FAEBF8B3-CAAC-4E5E-8462-AA7FE38A83BE}" destId="{90A04078-A5D0-433A-ABE1-13575766A8AA}" srcOrd="3" destOrd="0" parTransId="{7BAEC117-E41D-458A-BF7D-CD112E29B5C7}" sibTransId="{F52FF916-31BD-4699-B135-910CED604103}"/>
    <dgm:cxn modelId="{8AC2AFE3-0C65-4E3A-8C21-E7DC668E670B}" srcId="{CF5772E7-CCB1-49F7-A236-083C06B7C4C3}" destId="{0D636F95-927B-4752-9745-A93299B8281D}" srcOrd="0" destOrd="0" parTransId="{360B72F1-1A05-40EA-8765-5DCA8FEEE0EC}" sibTransId="{B2392C01-6BB3-45D9-BEFE-1FD24DAC1332}"/>
    <dgm:cxn modelId="{2C64AE93-6BF1-43C9-99E4-955A129BA195}" type="presOf" srcId="{C71F5E27-0236-4A23-864A-454904F23F38}" destId="{9AC96C8F-2145-49B0-BC78-823288DCA468}" srcOrd="0" destOrd="0" presId="urn:microsoft.com/office/officeart/2005/8/layout/orgChart1"/>
    <dgm:cxn modelId="{FC121346-680E-446C-9ABF-86C45666F771}" srcId="{43ABFEA9-DE72-461D-BB94-DEB94BB8DB70}" destId="{FBD57B8F-7653-44DD-8B05-F516C1BBA7AA}" srcOrd="2" destOrd="0" parTransId="{D2FE082C-C63A-4311-970C-89C8AB9DBE4B}" sibTransId="{3F5FDA79-7F1D-44F1-B5A2-CA232297DF1B}"/>
    <dgm:cxn modelId="{38E9D884-9AA2-43FB-985F-E760DFAB4F36}" srcId="{4922A641-9536-49EC-822E-D4A71B07F8A2}" destId="{C71F5E27-0236-4A23-864A-454904F23F38}" srcOrd="1" destOrd="0" parTransId="{3EBEFA6B-292D-40B9-BCD7-947CC92FC564}" sibTransId="{25AD1DD8-321E-4E35-A82D-2BA161F367FF}"/>
    <dgm:cxn modelId="{39B5CCBD-7431-4563-935B-D3AB1DDD71A8}" type="presOf" srcId="{3C638305-A88A-4A71-A782-AA12E27F4365}" destId="{956D637D-E60B-4DBF-999B-189590F5C830}" srcOrd="0" destOrd="0" presId="urn:microsoft.com/office/officeart/2005/8/layout/orgChart1"/>
    <dgm:cxn modelId="{04F04C2C-C0EF-44F8-AE91-6A8FA1754332}" type="presOf" srcId="{CF5772E7-CCB1-49F7-A236-083C06B7C4C3}" destId="{FCC8632D-64F7-4500-AAAB-6B9DE84E7D9B}" srcOrd="1" destOrd="0" presId="urn:microsoft.com/office/officeart/2005/8/layout/orgChart1"/>
    <dgm:cxn modelId="{1C71C2B6-1F8D-4452-B75C-11C3F82124D4}" type="presOf" srcId="{FFCB1700-FD12-4572-A8D7-B99970764699}" destId="{4A7D3697-4EFB-4EF2-9ED2-4C3AAFA93BFB}" srcOrd="1" destOrd="0" presId="urn:microsoft.com/office/officeart/2005/8/layout/orgChart1"/>
    <dgm:cxn modelId="{001AA4C1-2A81-41E0-BEC9-3CD1CE8E7547}" srcId="{7DE3E8C6-A51C-43D5-AD7D-7704DE54CC97}" destId="{B821A368-CC50-4961-BE1C-7FF282CE6FBB}" srcOrd="0" destOrd="0" parTransId="{B638C463-D873-4F6D-BCAA-76267D9CBD77}" sibTransId="{150A245D-6F21-4430-AA06-BCF9518F415F}"/>
    <dgm:cxn modelId="{6FB97E46-8456-48B1-A93B-52FFD5165211}" type="presOf" srcId="{F5A354B6-A997-481C-A783-BC72A6FC0C72}" destId="{2EDF8C99-5467-46B2-9916-3E315AE76402}" srcOrd="0" destOrd="0" presId="urn:microsoft.com/office/officeart/2005/8/layout/orgChart1"/>
    <dgm:cxn modelId="{D886F9B4-F6DE-4BF0-A9FF-23841EE88D6A}" type="presOf" srcId="{1169DF14-BCE4-4C73-AAE5-E1A0EC493434}" destId="{CE7FFF17-EC94-4F7D-858F-3B26D4255F4F}" srcOrd="0" destOrd="0" presId="urn:microsoft.com/office/officeart/2005/8/layout/orgChart1"/>
    <dgm:cxn modelId="{493B97AF-491A-4BCD-BF64-7E8F471491BF}" type="presOf" srcId="{9F9B8F47-FD74-46F1-A0B8-0DCC6F03C0C5}" destId="{165B4878-AEC4-41B8-85B2-CF559A543D50}" srcOrd="1" destOrd="0" presId="urn:microsoft.com/office/officeart/2005/8/layout/orgChart1"/>
    <dgm:cxn modelId="{B03D5B1E-9B00-4005-923F-A934E7611C67}" type="presOf" srcId="{47439DE3-FB67-4B84-BD23-56ED3B10520A}" destId="{522D05F7-75A5-4416-A477-B4BE8CF6532C}" srcOrd="0" destOrd="0" presId="urn:microsoft.com/office/officeart/2005/8/layout/orgChart1"/>
    <dgm:cxn modelId="{6CCA4BEA-2E08-4372-8423-5DE1508BFF01}" type="presOf" srcId="{BBFB6130-5E92-4D6D-9361-23EF09A717C4}" destId="{4A79BA04-1169-4404-9E9C-9A12807D1C7C}" srcOrd="0" destOrd="0" presId="urn:microsoft.com/office/officeart/2005/8/layout/orgChart1"/>
    <dgm:cxn modelId="{14729D49-6034-4FC2-AF13-CD741851AD25}" type="presOf" srcId="{1E1A6700-32C7-466C-92D0-138A60B34923}" destId="{B695D12A-B01A-4FB2-812B-47DDCBD09A13}" srcOrd="0" destOrd="0" presId="urn:microsoft.com/office/officeart/2005/8/layout/orgChart1"/>
    <dgm:cxn modelId="{0BFBA13C-F7D3-4888-8E3B-7B9A786B55B7}" type="presOf" srcId="{2F56912A-BC0A-4179-9AA9-9636768F9248}" destId="{2DB1914F-C857-4E9C-BE76-2A5D521B6546}" srcOrd="0" destOrd="0" presId="urn:microsoft.com/office/officeart/2005/8/layout/orgChart1"/>
    <dgm:cxn modelId="{A3AF2A97-D983-402C-AFC5-4185E5E8E98E}" srcId="{DE21AF69-FD36-464B-9296-3D68BE5CE644}" destId="{4999216A-1DB3-4C41-8FAC-D9805A6C932B}" srcOrd="2" destOrd="0" parTransId="{2BF001AD-1997-4351-9345-A07E3E59228F}" sibTransId="{F2FA5FDD-7375-4CC8-903D-E818CCFE4E76}"/>
    <dgm:cxn modelId="{B45C8670-F7C8-4FE1-998E-01F2142E3D88}" srcId="{7DE3E8C6-A51C-43D5-AD7D-7704DE54CC97}" destId="{C3EC696D-B5B4-4C16-9B4A-388CF37D0FEF}" srcOrd="3" destOrd="0" parTransId="{155B9040-3CD4-4E1E-AC66-0D4703D60E63}" sibTransId="{A759DCEB-F0F7-4423-95B9-42CE63BA16EB}"/>
    <dgm:cxn modelId="{5324CCE2-5D73-4D73-B69C-EA994E6B91F4}" type="presOf" srcId="{8D68EB3A-599D-4C40-B531-23D9AC7CB4EF}" destId="{3D2DDD2B-0DD8-4858-8123-FAC1B6865101}" srcOrd="1" destOrd="0" presId="urn:microsoft.com/office/officeart/2005/8/layout/orgChart1"/>
    <dgm:cxn modelId="{A9B2058D-536C-43C4-B9E1-D2B95C57A421}" srcId="{DE21AF69-FD36-464B-9296-3D68BE5CE644}" destId="{0EC5EB4E-F411-4D24-BD7B-1419534E5CE1}" srcOrd="0" destOrd="0" parTransId="{B31CD96D-19D5-4CBE-94D6-5B05467EF606}" sibTransId="{AF09D496-49D0-4428-B839-5DD62D1ABC07}"/>
    <dgm:cxn modelId="{E0C526FB-A883-47FB-9762-26908641888B}" type="presOf" srcId="{B821A368-CC50-4961-BE1C-7FF282CE6FBB}" destId="{533495B1-4380-4F96-93EF-66B1D16543D7}" srcOrd="1" destOrd="0" presId="urn:microsoft.com/office/officeart/2005/8/layout/orgChart1"/>
    <dgm:cxn modelId="{6862C1FA-3C9D-47A6-8CB9-B5299DD8923B}" srcId="{43ABFEA9-DE72-461D-BB94-DEB94BB8DB70}" destId="{1A76F1F9-7738-4BE6-9C1A-115AC46A02DA}" srcOrd="6" destOrd="0" parTransId="{90851947-9FFC-4BCA-801E-AF942EE282B8}" sibTransId="{D01F6430-6E04-45AD-83F2-F6B6C96302D0}"/>
    <dgm:cxn modelId="{00B8EA51-964B-454B-A72B-1864A53515AF}" type="presOf" srcId="{C3EC696D-B5B4-4C16-9B4A-388CF37D0FEF}" destId="{C69DB356-B0AF-462F-B634-1D8CA14FC289}" srcOrd="0" destOrd="0" presId="urn:microsoft.com/office/officeart/2005/8/layout/orgChart1"/>
    <dgm:cxn modelId="{D38AAF4F-BF5E-411D-903D-4F0CF65474F7}" srcId="{43ABFEA9-DE72-461D-BB94-DEB94BB8DB70}" destId="{0061DB3E-DA34-43BC-9F4F-51E9787787F7}" srcOrd="3" destOrd="0" parTransId="{2F56912A-BC0A-4179-9AA9-9636768F9248}" sibTransId="{ECB83354-52C7-4DC4-B2D8-3578142932F5}"/>
    <dgm:cxn modelId="{3A44CA55-EBA5-4F68-A5B5-CE54DAD98565}" srcId="{43ABFEA9-DE72-461D-BB94-DEB94BB8DB70}" destId="{13431165-2A97-4CEA-A464-84C6F7579AC0}" srcOrd="1" destOrd="0" parTransId="{4878DA99-52CF-4D0D-BD46-95FFE7955523}" sibTransId="{4ACB9D5D-66E7-4F2E-8291-01460BFE597F}"/>
    <dgm:cxn modelId="{DD8FA45E-8E0A-4D4E-8ED9-9BC4904BAB20}" srcId="{43ABFEA9-DE72-461D-BB94-DEB94BB8DB70}" destId="{BBFB6130-5E92-4D6D-9361-23EF09A717C4}" srcOrd="5" destOrd="0" parTransId="{730F302C-61CD-4D8B-A4B4-5113DB11CC8E}" sibTransId="{047C2CA5-A30E-4900-8AA9-F8739761A1A7}"/>
    <dgm:cxn modelId="{1E418AF9-0C38-4C8A-BEEE-2B1673F157F1}" type="presOf" srcId="{0D636F95-927B-4752-9745-A93299B8281D}" destId="{5A2E6842-866D-444A-A17C-ACE404B157B8}" srcOrd="0" destOrd="0" presId="urn:microsoft.com/office/officeart/2005/8/layout/orgChart1"/>
    <dgm:cxn modelId="{6EEF0B60-7CCB-4547-B954-C5A3A2BF7607}" type="presOf" srcId="{673E79A9-2480-4A80-9D9F-DBD722DB2075}" destId="{357F6B8A-3040-4A2A-945F-AEE0ABF4FE91}" srcOrd="0" destOrd="0" presId="urn:microsoft.com/office/officeart/2005/8/layout/orgChart1"/>
    <dgm:cxn modelId="{62FB92B8-503A-4A10-97BF-3579B01E90F3}" type="presOf" srcId="{437E9D7E-48DD-47E8-9D66-449F37F91AF2}" destId="{EA9B720D-B550-4425-9598-876B7916A934}" srcOrd="0" destOrd="0" presId="urn:microsoft.com/office/officeart/2005/8/layout/orgChart1"/>
    <dgm:cxn modelId="{61285536-FBF2-41EA-B1B9-56EA3FD2CFF3}" type="presOf" srcId="{0061DB3E-DA34-43BC-9F4F-51E9787787F7}" destId="{FCAEE6F6-2F10-4A65-A324-CA5DD13A6E9A}" srcOrd="1" destOrd="0" presId="urn:microsoft.com/office/officeart/2005/8/layout/orgChart1"/>
    <dgm:cxn modelId="{9113A294-9603-48F2-8428-EB8E2F68067E}" type="presParOf" srcId="{3B9C0680-4023-456F-926E-63452813E012}" destId="{0834560E-9CC3-4D27-A82A-F4B61F03F83B}" srcOrd="0" destOrd="0" presId="urn:microsoft.com/office/officeart/2005/8/layout/orgChart1"/>
    <dgm:cxn modelId="{54D59FA7-29A3-48FE-9F19-74B19123FC9C}" type="presParOf" srcId="{0834560E-9CC3-4D27-A82A-F4B61F03F83B}" destId="{5F012593-49A3-41CE-9549-7FE8DEFDC953}" srcOrd="0" destOrd="0" presId="urn:microsoft.com/office/officeart/2005/8/layout/orgChart1"/>
    <dgm:cxn modelId="{3C324A0D-F01F-4C90-ABD6-78ACBCA8DC7E}" type="presParOf" srcId="{5F012593-49A3-41CE-9549-7FE8DEFDC953}" destId="{BE27F127-E5AD-4E7C-BAF9-87D163E86336}" srcOrd="0" destOrd="0" presId="urn:microsoft.com/office/officeart/2005/8/layout/orgChart1"/>
    <dgm:cxn modelId="{3B84FE03-D7B2-4A86-B93B-6656B8A30D82}" type="presParOf" srcId="{5F012593-49A3-41CE-9549-7FE8DEFDC953}" destId="{CBDDC832-7C9D-4325-B67A-EA3600C2ECC0}" srcOrd="1" destOrd="0" presId="urn:microsoft.com/office/officeart/2005/8/layout/orgChart1"/>
    <dgm:cxn modelId="{E8A0CB32-FD09-4646-9785-1E55D4922BC8}" type="presParOf" srcId="{0834560E-9CC3-4D27-A82A-F4B61F03F83B}" destId="{3B3D4C6B-2441-4DFC-9AC3-72EA9ED23161}" srcOrd="1" destOrd="0" presId="urn:microsoft.com/office/officeart/2005/8/layout/orgChart1"/>
    <dgm:cxn modelId="{087BF939-EF95-4609-8627-C3558AFADCCC}" type="presParOf" srcId="{3B3D4C6B-2441-4DFC-9AC3-72EA9ED23161}" destId="{357F6B8A-3040-4A2A-945F-AEE0ABF4FE91}" srcOrd="0" destOrd="0" presId="urn:microsoft.com/office/officeart/2005/8/layout/orgChart1"/>
    <dgm:cxn modelId="{77521819-83C6-4AF9-A181-2FCDE94CB004}" type="presParOf" srcId="{3B3D4C6B-2441-4DFC-9AC3-72EA9ED23161}" destId="{3B5DFF57-C51F-47F6-A372-DCE2E9FBD044}" srcOrd="1" destOrd="0" presId="urn:microsoft.com/office/officeart/2005/8/layout/orgChart1"/>
    <dgm:cxn modelId="{BA2D2371-034E-49BE-B578-F7EA192679A2}" type="presParOf" srcId="{3B5DFF57-C51F-47F6-A372-DCE2E9FBD044}" destId="{B4E4C7F0-EDC1-4CA3-B805-16BA8510B6AE}" srcOrd="0" destOrd="0" presId="urn:microsoft.com/office/officeart/2005/8/layout/orgChart1"/>
    <dgm:cxn modelId="{27B5760C-C8BF-4500-91D6-C22A5798E359}" type="presParOf" srcId="{B4E4C7F0-EDC1-4CA3-B805-16BA8510B6AE}" destId="{43531256-6088-4D1F-82F5-C8EF8755084B}" srcOrd="0" destOrd="0" presId="urn:microsoft.com/office/officeart/2005/8/layout/orgChart1"/>
    <dgm:cxn modelId="{8E164A68-EA58-49CD-9BF7-74D4B5B9EE78}" type="presParOf" srcId="{B4E4C7F0-EDC1-4CA3-B805-16BA8510B6AE}" destId="{2EF34863-9D98-47BC-9007-EF6F51D2B922}" srcOrd="1" destOrd="0" presId="urn:microsoft.com/office/officeart/2005/8/layout/orgChart1"/>
    <dgm:cxn modelId="{D43D56D0-1947-45C6-8FE5-A33EEC94BE05}" type="presParOf" srcId="{3B5DFF57-C51F-47F6-A372-DCE2E9FBD044}" destId="{6C779CDD-B355-408A-9266-8F953623A1CE}" srcOrd="1" destOrd="0" presId="urn:microsoft.com/office/officeart/2005/8/layout/orgChart1"/>
    <dgm:cxn modelId="{5D11516A-7941-4507-8FF9-A6DB4266E328}" type="presParOf" srcId="{6C779CDD-B355-408A-9266-8F953623A1CE}" destId="{56D2B464-8C08-49DF-BDC7-C43EA1A37195}" srcOrd="0" destOrd="0" presId="urn:microsoft.com/office/officeart/2005/8/layout/orgChart1"/>
    <dgm:cxn modelId="{E4BAB068-8A4C-4AA6-A17A-40D36E8FD25C}" type="presParOf" srcId="{6C779CDD-B355-408A-9266-8F953623A1CE}" destId="{2FA7CBC4-C56A-4CF3-9899-42FFD59A2856}" srcOrd="1" destOrd="0" presId="urn:microsoft.com/office/officeart/2005/8/layout/orgChart1"/>
    <dgm:cxn modelId="{4501080F-1167-4E87-B33E-774D8967ECFC}" type="presParOf" srcId="{2FA7CBC4-C56A-4CF3-9899-42FFD59A2856}" destId="{C714299C-EBD3-42A2-B354-0514D7945C69}" srcOrd="0" destOrd="0" presId="urn:microsoft.com/office/officeart/2005/8/layout/orgChart1"/>
    <dgm:cxn modelId="{6AC4E105-504F-4858-80AE-12739C9B5C22}" type="presParOf" srcId="{C714299C-EBD3-42A2-B354-0514D7945C69}" destId="{3C755F70-8368-42B3-9B6E-BD39C507FF2A}" srcOrd="0" destOrd="0" presId="urn:microsoft.com/office/officeart/2005/8/layout/orgChart1"/>
    <dgm:cxn modelId="{66D05328-8F12-4A0A-B669-3069AAF4A0A8}" type="presParOf" srcId="{C714299C-EBD3-42A2-B354-0514D7945C69}" destId="{4F48AB84-3EC4-492C-ADB3-4DDF9A65DE5A}" srcOrd="1" destOrd="0" presId="urn:microsoft.com/office/officeart/2005/8/layout/orgChart1"/>
    <dgm:cxn modelId="{F0AC6173-7B5C-472E-8FFA-89C1491A687B}" type="presParOf" srcId="{2FA7CBC4-C56A-4CF3-9899-42FFD59A2856}" destId="{25F4456E-D5C1-4C21-8ED4-B0F865AA5F16}" srcOrd="1" destOrd="0" presId="urn:microsoft.com/office/officeart/2005/8/layout/orgChart1"/>
    <dgm:cxn modelId="{CEC4AEF0-6C1F-46DF-AFB2-53CFCD58C00F}" type="presParOf" srcId="{2FA7CBC4-C56A-4CF3-9899-42FFD59A2856}" destId="{EF615752-2624-4698-97C1-296943E2B480}" srcOrd="2" destOrd="0" presId="urn:microsoft.com/office/officeart/2005/8/layout/orgChart1"/>
    <dgm:cxn modelId="{9F7D6DF4-D22D-425A-A57E-7FD60866E926}" type="presParOf" srcId="{6C779CDD-B355-408A-9266-8F953623A1CE}" destId="{BDAA72EA-C9EC-4BC7-BB08-A6641A1F2425}" srcOrd="2" destOrd="0" presId="urn:microsoft.com/office/officeart/2005/8/layout/orgChart1"/>
    <dgm:cxn modelId="{BE505BB9-E432-41DD-B460-026FD1829EB2}" type="presParOf" srcId="{6C779CDD-B355-408A-9266-8F953623A1CE}" destId="{C07DD955-532E-4EA4-AFE8-7D7623BF6390}" srcOrd="3" destOrd="0" presId="urn:microsoft.com/office/officeart/2005/8/layout/orgChart1"/>
    <dgm:cxn modelId="{A7F6A4BB-6026-4EAC-B520-C3482B1A90D4}" type="presParOf" srcId="{C07DD955-532E-4EA4-AFE8-7D7623BF6390}" destId="{3950F745-A90D-40EE-AB53-2F4A7310D3CC}" srcOrd="0" destOrd="0" presId="urn:microsoft.com/office/officeart/2005/8/layout/orgChart1"/>
    <dgm:cxn modelId="{45F79B0E-E5E8-49B4-A815-6769E2B7B18F}" type="presParOf" srcId="{3950F745-A90D-40EE-AB53-2F4A7310D3CC}" destId="{D9519FDA-A140-48B6-91D8-CB465C4943AF}" srcOrd="0" destOrd="0" presId="urn:microsoft.com/office/officeart/2005/8/layout/orgChart1"/>
    <dgm:cxn modelId="{A263DEE7-16CC-4A06-84C7-D3DE8A284768}" type="presParOf" srcId="{3950F745-A90D-40EE-AB53-2F4A7310D3CC}" destId="{5F82F02D-DF4C-470A-9DB3-56E85529B46A}" srcOrd="1" destOrd="0" presId="urn:microsoft.com/office/officeart/2005/8/layout/orgChart1"/>
    <dgm:cxn modelId="{C6511C4D-0BD3-4BB0-851D-26C97A519981}" type="presParOf" srcId="{C07DD955-532E-4EA4-AFE8-7D7623BF6390}" destId="{CE2D1637-7965-4F23-A76E-635CC02F54EE}" srcOrd="1" destOrd="0" presId="urn:microsoft.com/office/officeart/2005/8/layout/orgChart1"/>
    <dgm:cxn modelId="{6B23D026-E063-4140-8FD7-C2588B3675D8}" type="presParOf" srcId="{C07DD955-532E-4EA4-AFE8-7D7623BF6390}" destId="{51D42274-1B9E-43E2-9712-41CEA362889D}" srcOrd="2" destOrd="0" presId="urn:microsoft.com/office/officeart/2005/8/layout/orgChart1"/>
    <dgm:cxn modelId="{E39296CC-21E5-44DB-B21A-132977860AB7}" type="presParOf" srcId="{6C779CDD-B355-408A-9266-8F953623A1CE}" destId="{06D3B23C-C400-4F4F-B144-2588E5FB50A3}" srcOrd="4" destOrd="0" presId="urn:microsoft.com/office/officeart/2005/8/layout/orgChart1"/>
    <dgm:cxn modelId="{C9DC8BB5-113E-467F-8363-19A48EC556A4}" type="presParOf" srcId="{6C779CDD-B355-408A-9266-8F953623A1CE}" destId="{ECE4C0F4-11E1-4C9B-ABB1-8702A205F1F9}" srcOrd="5" destOrd="0" presId="urn:microsoft.com/office/officeart/2005/8/layout/orgChart1"/>
    <dgm:cxn modelId="{C75405AC-502B-46ED-A426-5812FB9A15CF}" type="presParOf" srcId="{ECE4C0F4-11E1-4C9B-ABB1-8702A205F1F9}" destId="{8794A80E-3FC0-4A04-AA88-C8E9A8A5FFD8}" srcOrd="0" destOrd="0" presId="urn:microsoft.com/office/officeart/2005/8/layout/orgChart1"/>
    <dgm:cxn modelId="{42AAEFE1-AFA5-43EA-A7DE-9B34E26CA9F4}" type="presParOf" srcId="{8794A80E-3FC0-4A04-AA88-C8E9A8A5FFD8}" destId="{B695D12A-B01A-4FB2-812B-47DDCBD09A13}" srcOrd="0" destOrd="0" presId="urn:microsoft.com/office/officeart/2005/8/layout/orgChart1"/>
    <dgm:cxn modelId="{A0CC2AF3-89E0-483F-93EB-8C3BEA4FE996}" type="presParOf" srcId="{8794A80E-3FC0-4A04-AA88-C8E9A8A5FFD8}" destId="{30C669BA-ACCA-451B-9842-EA125845DEE9}" srcOrd="1" destOrd="0" presId="urn:microsoft.com/office/officeart/2005/8/layout/orgChart1"/>
    <dgm:cxn modelId="{277CABB1-8C83-48D7-BBE3-4E7026607232}" type="presParOf" srcId="{ECE4C0F4-11E1-4C9B-ABB1-8702A205F1F9}" destId="{A276C43B-4740-4CBC-88E9-EF9037A2CB55}" srcOrd="1" destOrd="0" presId="urn:microsoft.com/office/officeart/2005/8/layout/orgChart1"/>
    <dgm:cxn modelId="{96FC1679-8480-411D-93C7-7548F99C22E8}" type="presParOf" srcId="{ECE4C0F4-11E1-4C9B-ABB1-8702A205F1F9}" destId="{43126B83-606F-42BE-95E1-34EFB19F07B4}" srcOrd="2" destOrd="0" presId="urn:microsoft.com/office/officeart/2005/8/layout/orgChart1"/>
    <dgm:cxn modelId="{7DC30EA0-C695-49CD-BD8C-6D7B42D42578}" type="presParOf" srcId="{6C779CDD-B355-408A-9266-8F953623A1CE}" destId="{5B2FB6A5-783B-4390-BD4E-BB686726E8CE}" srcOrd="6" destOrd="0" presId="urn:microsoft.com/office/officeart/2005/8/layout/orgChart1"/>
    <dgm:cxn modelId="{AB66CD48-B051-4B47-8C67-C80AEEFBC2E9}" type="presParOf" srcId="{6C779CDD-B355-408A-9266-8F953623A1CE}" destId="{E1EE63CE-D432-4325-826B-200FC1CDB853}" srcOrd="7" destOrd="0" presId="urn:microsoft.com/office/officeart/2005/8/layout/orgChart1"/>
    <dgm:cxn modelId="{3DFD6DB3-4B80-405A-9137-91CAD0C58902}" type="presParOf" srcId="{E1EE63CE-D432-4325-826B-200FC1CDB853}" destId="{8D7EFE74-F90B-41E5-A25F-5B80E8238F31}" srcOrd="0" destOrd="0" presId="urn:microsoft.com/office/officeart/2005/8/layout/orgChart1"/>
    <dgm:cxn modelId="{E714BD83-D9C0-4364-A417-37D8F8D3A5D4}" type="presParOf" srcId="{8D7EFE74-F90B-41E5-A25F-5B80E8238F31}" destId="{504ABD6E-F25D-4384-8EC3-BD997C248216}" srcOrd="0" destOrd="0" presId="urn:microsoft.com/office/officeart/2005/8/layout/orgChart1"/>
    <dgm:cxn modelId="{62CF0E02-B16C-4580-922C-4FF69E2482D5}" type="presParOf" srcId="{8D7EFE74-F90B-41E5-A25F-5B80E8238F31}" destId="{E6880F64-3360-43F6-912F-F9FE46D8847A}" srcOrd="1" destOrd="0" presId="urn:microsoft.com/office/officeart/2005/8/layout/orgChart1"/>
    <dgm:cxn modelId="{631357B9-3953-43CC-A587-DED732F755A4}" type="presParOf" srcId="{E1EE63CE-D432-4325-826B-200FC1CDB853}" destId="{8B73C3C9-9109-452E-8382-3BAEF92276D7}" srcOrd="1" destOrd="0" presId="urn:microsoft.com/office/officeart/2005/8/layout/orgChart1"/>
    <dgm:cxn modelId="{B33C594F-E359-47E0-8712-DB02E57CDE99}" type="presParOf" srcId="{E1EE63CE-D432-4325-826B-200FC1CDB853}" destId="{011415F2-2901-4175-9592-44EA96AE7E77}" srcOrd="2" destOrd="0" presId="urn:microsoft.com/office/officeart/2005/8/layout/orgChart1"/>
    <dgm:cxn modelId="{6C68D7AF-3E94-4D1A-A146-A7BEA7C333AC}" type="presParOf" srcId="{3B5DFF57-C51F-47F6-A372-DCE2E9FBD044}" destId="{44516277-0FA8-4D68-BBD7-55706814FB3B}" srcOrd="2" destOrd="0" presId="urn:microsoft.com/office/officeart/2005/8/layout/orgChart1"/>
    <dgm:cxn modelId="{6A32B09A-BDA0-467C-97D8-0B0BC46DD83F}" type="presParOf" srcId="{3B3D4C6B-2441-4DFC-9AC3-72EA9ED23161}" destId="{E15FCD28-0A32-4239-B46C-67918A25E98D}" srcOrd="2" destOrd="0" presId="urn:microsoft.com/office/officeart/2005/8/layout/orgChart1"/>
    <dgm:cxn modelId="{5982BD71-EE47-469B-939C-5EB3AD1CAA22}" type="presParOf" srcId="{3B3D4C6B-2441-4DFC-9AC3-72EA9ED23161}" destId="{64877C2E-09B1-45D7-AD2E-DAE500EC6A12}" srcOrd="3" destOrd="0" presId="urn:microsoft.com/office/officeart/2005/8/layout/orgChart1"/>
    <dgm:cxn modelId="{D088D47A-5D18-4CE6-983A-2C138B257A25}" type="presParOf" srcId="{64877C2E-09B1-45D7-AD2E-DAE500EC6A12}" destId="{D861EC16-17F2-4038-8E82-DF6F21EEFD85}" srcOrd="0" destOrd="0" presId="urn:microsoft.com/office/officeart/2005/8/layout/orgChart1"/>
    <dgm:cxn modelId="{360F6D1D-7E10-4B85-AFA5-5C181BB27A43}" type="presParOf" srcId="{D861EC16-17F2-4038-8E82-DF6F21EEFD85}" destId="{9AC96C8F-2145-49B0-BC78-823288DCA468}" srcOrd="0" destOrd="0" presId="urn:microsoft.com/office/officeart/2005/8/layout/orgChart1"/>
    <dgm:cxn modelId="{9B0EB5EC-A9EF-41C7-B02B-BD1B02A977CF}" type="presParOf" srcId="{D861EC16-17F2-4038-8E82-DF6F21EEFD85}" destId="{32421285-129B-49D4-BF8D-ACDA2F0AB49D}" srcOrd="1" destOrd="0" presId="urn:microsoft.com/office/officeart/2005/8/layout/orgChart1"/>
    <dgm:cxn modelId="{4A3EE5F7-2560-422E-9022-E4AD0DB6CAB0}" type="presParOf" srcId="{64877C2E-09B1-45D7-AD2E-DAE500EC6A12}" destId="{22885F5F-72A2-4BEC-BF48-8D596F618050}" srcOrd="1" destOrd="0" presId="urn:microsoft.com/office/officeart/2005/8/layout/orgChart1"/>
    <dgm:cxn modelId="{3056E7D2-4262-46D3-BF1E-A5F97133521D}" type="presParOf" srcId="{22885F5F-72A2-4BEC-BF48-8D596F618050}" destId="{10BBB595-61F3-4640-B4EB-5D6E7DDDC164}" srcOrd="0" destOrd="0" presId="urn:microsoft.com/office/officeart/2005/8/layout/orgChart1"/>
    <dgm:cxn modelId="{AB263235-BD04-473B-BF60-E31BADB3E3EB}" type="presParOf" srcId="{22885F5F-72A2-4BEC-BF48-8D596F618050}" destId="{C38D1FD2-CAE6-4D27-9CAE-EF2D8501FBD4}" srcOrd="1" destOrd="0" presId="urn:microsoft.com/office/officeart/2005/8/layout/orgChart1"/>
    <dgm:cxn modelId="{1E2C3D46-1BFB-42B0-B8BC-E57946B5BAF1}" type="presParOf" srcId="{C38D1FD2-CAE6-4D27-9CAE-EF2D8501FBD4}" destId="{A4B7DDB0-9559-4E07-804E-381CA771F520}" srcOrd="0" destOrd="0" presId="urn:microsoft.com/office/officeart/2005/8/layout/orgChart1"/>
    <dgm:cxn modelId="{8377043E-1D54-4797-9498-5C943B7F8CE2}" type="presParOf" srcId="{A4B7DDB0-9559-4E07-804E-381CA771F520}" destId="{CBD2EC16-EA83-41B1-8C85-A7B1D7A4E146}" srcOrd="0" destOrd="0" presId="urn:microsoft.com/office/officeart/2005/8/layout/orgChart1"/>
    <dgm:cxn modelId="{F3A16085-544C-4C44-BEBE-EDD468CCEDC3}" type="presParOf" srcId="{A4B7DDB0-9559-4E07-804E-381CA771F520}" destId="{3215F28F-4AFE-4B1C-8C2E-AE74AB856040}" srcOrd="1" destOrd="0" presId="urn:microsoft.com/office/officeart/2005/8/layout/orgChart1"/>
    <dgm:cxn modelId="{BDE23E93-97BA-4F87-9C5B-480166459C89}" type="presParOf" srcId="{C38D1FD2-CAE6-4D27-9CAE-EF2D8501FBD4}" destId="{D7D69E03-1E26-4DBB-BCB5-920BDDA77A53}" srcOrd="1" destOrd="0" presId="urn:microsoft.com/office/officeart/2005/8/layout/orgChart1"/>
    <dgm:cxn modelId="{9877971E-361E-44D4-AA02-047EF042CACB}" type="presParOf" srcId="{D7D69E03-1E26-4DBB-BCB5-920BDDA77A53}" destId="{4F7FA313-25A8-4D6F-B7DC-A553C057908C}" srcOrd="0" destOrd="0" presId="urn:microsoft.com/office/officeart/2005/8/layout/orgChart1"/>
    <dgm:cxn modelId="{0A984EAB-89A8-425F-AB1A-5C3607689A6B}" type="presParOf" srcId="{D7D69E03-1E26-4DBB-BCB5-920BDDA77A53}" destId="{27B0097B-C77F-4C28-86E0-E2D576D2260F}" srcOrd="1" destOrd="0" presId="urn:microsoft.com/office/officeart/2005/8/layout/orgChart1"/>
    <dgm:cxn modelId="{B8F0D2CC-F264-4DD7-9CCE-DE1BE9B9220C}" type="presParOf" srcId="{27B0097B-C77F-4C28-86E0-E2D576D2260F}" destId="{BE964BD9-5E2F-4AB7-9D1F-A93FC136C28B}" srcOrd="0" destOrd="0" presId="urn:microsoft.com/office/officeart/2005/8/layout/orgChart1"/>
    <dgm:cxn modelId="{7041026E-6CBB-49BD-9F98-676E479E6331}" type="presParOf" srcId="{BE964BD9-5E2F-4AB7-9D1F-A93FC136C28B}" destId="{C37AAF90-C6D6-47F9-A255-9AA76F214002}" srcOrd="0" destOrd="0" presId="urn:microsoft.com/office/officeart/2005/8/layout/orgChart1"/>
    <dgm:cxn modelId="{8D16A1C6-4EE2-46E3-B227-4A0FD02A7A50}" type="presParOf" srcId="{BE964BD9-5E2F-4AB7-9D1F-A93FC136C28B}" destId="{AC45F762-5FB6-4E64-A170-4DF22ED37355}" srcOrd="1" destOrd="0" presId="urn:microsoft.com/office/officeart/2005/8/layout/orgChart1"/>
    <dgm:cxn modelId="{7D2CF0A8-5B20-47EA-9D02-61FD3C3F66EA}" type="presParOf" srcId="{27B0097B-C77F-4C28-86E0-E2D576D2260F}" destId="{E24DBE4D-6994-40DE-BFFD-DF98AB786AE8}" srcOrd="1" destOrd="0" presId="urn:microsoft.com/office/officeart/2005/8/layout/orgChart1"/>
    <dgm:cxn modelId="{C6FFBA36-D431-4C76-AF16-B25CE5571688}" type="presParOf" srcId="{27B0097B-C77F-4C28-86E0-E2D576D2260F}" destId="{0B5B5937-BDED-409D-8985-AF73DF92B660}" srcOrd="2" destOrd="0" presId="urn:microsoft.com/office/officeart/2005/8/layout/orgChart1"/>
    <dgm:cxn modelId="{D1C1E544-F457-4B01-AAF3-DB195BA8380D}" type="presParOf" srcId="{D7D69E03-1E26-4DBB-BCB5-920BDDA77A53}" destId="{FF662B8F-7538-4E8F-84EE-FB319CCB8C4A}" srcOrd="2" destOrd="0" presId="urn:microsoft.com/office/officeart/2005/8/layout/orgChart1"/>
    <dgm:cxn modelId="{1597C1E2-C691-4AE8-B1AB-5B39D39EEFDA}" type="presParOf" srcId="{D7D69E03-1E26-4DBB-BCB5-920BDDA77A53}" destId="{8C9EB48D-73B8-4966-BCE6-D11B72409F82}" srcOrd="3" destOrd="0" presId="urn:microsoft.com/office/officeart/2005/8/layout/orgChart1"/>
    <dgm:cxn modelId="{D0FFB95C-639F-418E-AF2E-C78C0315BC7B}" type="presParOf" srcId="{8C9EB48D-73B8-4966-BCE6-D11B72409F82}" destId="{9ED16EB6-D632-41AF-97C6-63577BA10FA9}" srcOrd="0" destOrd="0" presId="urn:microsoft.com/office/officeart/2005/8/layout/orgChart1"/>
    <dgm:cxn modelId="{FAEA965E-3489-4FFE-9101-AC4E1E6773D8}" type="presParOf" srcId="{9ED16EB6-D632-41AF-97C6-63577BA10FA9}" destId="{6793BB85-CED3-4C9E-9E5F-AC4BDB8DC1F0}" srcOrd="0" destOrd="0" presId="urn:microsoft.com/office/officeart/2005/8/layout/orgChart1"/>
    <dgm:cxn modelId="{67103114-070D-4F51-A8AA-FA5EE244008B}" type="presParOf" srcId="{9ED16EB6-D632-41AF-97C6-63577BA10FA9}" destId="{CB1DF77F-B4C3-44AB-84C4-06848422F28D}" srcOrd="1" destOrd="0" presId="urn:microsoft.com/office/officeart/2005/8/layout/orgChart1"/>
    <dgm:cxn modelId="{BABADC65-2807-4DE8-9AB1-84172AEFA4C3}" type="presParOf" srcId="{8C9EB48D-73B8-4966-BCE6-D11B72409F82}" destId="{CC487A28-44FC-4A0D-A6F1-CA071C231465}" srcOrd="1" destOrd="0" presId="urn:microsoft.com/office/officeart/2005/8/layout/orgChart1"/>
    <dgm:cxn modelId="{7C4A07D7-19E4-4699-91CB-E936E2BC9CA0}" type="presParOf" srcId="{8C9EB48D-73B8-4966-BCE6-D11B72409F82}" destId="{C4B17B1B-828F-4DFB-82CB-8DC57E19CD5D}" srcOrd="2" destOrd="0" presId="urn:microsoft.com/office/officeart/2005/8/layout/orgChart1"/>
    <dgm:cxn modelId="{88371893-DA7B-4941-AF66-D787C719CA1E}" type="presParOf" srcId="{D7D69E03-1E26-4DBB-BCB5-920BDDA77A53}" destId="{1A0C061C-AEEF-4C10-B619-DBD2D1E32A81}" srcOrd="4" destOrd="0" presId="urn:microsoft.com/office/officeart/2005/8/layout/orgChart1"/>
    <dgm:cxn modelId="{E9395177-0428-4583-B016-689327355BAD}" type="presParOf" srcId="{D7D69E03-1E26-4DBB-BCB5-920BDDA77A53}" destId="{3D025CB0-C073-4CE0-90EE-1DDBF956ADEE}" srcOrd="5" destOrd="0" presId="urn:microsoft.com/office/officeart/2005/8/layout/orgChart1"/>
    <dgm:cxn modelId="{C08B52D3-0048-4A1D-9AB3-7E99DE895D6B}" type="presParOf" srcId="{3D025CB0-C073-4CE0-90EE-1DDBF956ADEE}" destId="{B5A0FBF0-2B39-447B-9AE5-8FD51B509A7B}" srcOrd="0" destOrd="0" presId="urn:microsoft.com/office/officeart/2005/8/layout/orgChart1"/>
    <dgm:cxn modelId="{68059430-3D11-417E-AD6D-9557C8F1BE57}" type="presParOf" srcId="{B5A0FBF0-2B39-447B-9AE5-8FD51B509A7B}" destId="{24D50A16-63F8-47CC-B3A8-F9E4A89E3F92}" srcOrd="0" destOrd="0" presId="urn:microsoft.com/office/officeart/2005/8/layout/orgChart1"/>
    <dgm:cxn modelId="{B3424183-0BCA-4CDE-B8C6-0FDC9662A4A0}" type="presParOf" srcId="{B5A0FBF0-2B39-447B-9AE5-8FD51B509A7B}" destId="{E9432D1A-8E7A-49E9-9464-0C568F447425}" srcOrd="1" destOrd="0" presId="urn:microsoft.com/office/officeart/2005/8/layout/orgChart1"/>
    <dgm:cxn modelId="{B8F0D7CE-49F6-4174-9D12-CF21DAB33F9B}" type="presParOf" srcId="{3D025CB0-C073-4CE0-90EE-1DDBF956ADEE}" destId="{B9F5FF38-63EB-48AE-B247-9688634090A5}" srcOrd="1" destOrd="0" presId="urn:microsoft.com/office/officeart/2005/8/layout/orgChart1"/>
    <dgm:cxn modelId="{21E3C2CF-AE75-4711-B93C-729449330068}" type="presParOf" srcId="{3D025CB0-C073-4CE0-90EE-1DDBF956ADEE}" destId="{ADB0B131-BAD3-4D8F-92EC-D9776FCC6FD8}" srcOrd="2" destOrd="0" presId="urn:microsoft.com/office/officeart/2005/8/layout/orgChart1"/>
    <dgm:cxn modelId="{42FF7514-631D-469C-82A4-2C4C0943F5DF}" type="presParOf" srcId="{D7D69E03-1E26-4DBB-BCB5-920BDDA77A53}" destId="{EA9B720D-B550-4425-9598-876B7916A934}" srcOrd="6" destOrd="0" presId="urn:microsoft.com/office/officeart/2005/8/layout/orgChart1"/>
    <dgm:cxn modelId="{8F250870-9CAF-498A-9EBB-D4E33D91AC5D}" type="presParOf" srcId="{D7D69E03-1E26-4DBB-BCB5-920BDDA77A53}" destId="{5AD740B3-7F17-46F7-9E55-6B59D12083DB}" srcOrd="7" destOrd="0" presId="urn:microsoft.com/office/officeart/2005/8/layout/orgChart1"/>
    <dgm:cxn modelId="{E1236DE6-68C2-48B4-8C9C-3F9838E49AB4}" type="presParOf" srcId="{5AD740B3-7F17-46F7-9E55-6B59D12083DB}" destId="{33255B90-DC14-4DE5-880E-70E374AD0634}" srcOrd="0" destOrd="0" presId="urn:microsoft.com/office/officeart/2005/8/layout/orgChart1"/>
    <dgm:cxn modelId="{26B7BB27-69B4-4BED-B0DE-516DF3667DB4}" type="presParOf" srcId="{33255B90-DC14-4DE5-880E-70E374AD0634}" destId="{CB7E0661-0C05-4700-ADEF-218DD825F0D3}" srcOrd="0" destOrd="0" presId="urn:microsoft.com/office/officeart/2005/8/layout/orgChart1"/>
    <dgm:cxn modelId="{58C1BA91-5D6A-47FC-B2E7-57C35D5CA49F}" type="presParOf" srcId="{33255B90-DC14-4DE5-880E-70E374AD0634}" destId="{037AE84D-E28A-4B24-B0F0-BB9B3A2D08E6}" srcOrd="1" destOrd="0" presId="urn:microsoft.com/office/officeart/2005/8/layout/orgChart1"/>
    <dgm:cxn modelId="{B8FE7838-23B2-4769-985D-10A8D6250A21}" type="presParOf" srcId="{5AD740B3-7F17-46F7-9E55-6B59D12083DB}" destId="{3B6C70B2-EDAE-444A-9946-C4B885846305}" srcOrd="1" destOrd="0" presId="urn:microsoft.com/office/officeart/2005/8/layout/orgChart1"/>
    <dgm:cxn modelId="{1EC065A8-0B40-4F42-B444-8ED556D74453}" type="presParOf" srcId="{5AD740B3-7F17-46F7-9E55-6B59D12083DB}" destId="{3832D311-1183-48A7-9B3A-67665B3B6C76}" srcOrd="2" destOrd="0" presId="urn:microsoft.com/office/officeart/2005/8/layout/orgChart1"/>
    <dgm:cxn modelId="{5F4517F3-AF77-4F9B-8AEA-F5F4BE9C6419}" type="presParOf" srcId="{D7D69E03-1E26-4DBB-BCB5-920BDDA77A53}" destId="{28562B66-8B91-47CB-A0E3-E48AB49E2033}" srcOrd="8" destOrd="0" presId="urn:microsoft.com/office/officeart/2005/8/layout/orgChart1"/>
    <dgm:cxn modelId="{98ED6B46-65A7-43B5-A831-82A888DDB68B}" type="presParOf" srcId="{D7D69E03-1E26-4DBB-BCB5-920BDDA77A53}" destId="{E667D074-2241-4DFD-8B82-3F2DF0CA80B6}" srcOrd="9" destOrd="0" presId="urn:microsoft.com/office/officeart/2005/8/layout/orgChart1"/>
    <dgm:cxn modelId="{D5C4935F-B69A-4347-991E-ADB03BBE1946}" type="presParOf" srcId="{E667D074-2241-4DFD-8B82-3F2DF0CA80B6}" destId="{6606873A-8AF2-48B4-98AE-04CE5CC4D776}" srcOrd="0" destOrd="0" presId="urn:microsoft.com/office/officeart/2005/8/layout/orgChart1"/>
    <dgm:cxn modelId="{1758B9C0-E380-4D24-A66D-8E369D9FEDBA}" type="presParOf" srcId="{6606873A-8AF2-48B4-98AE-04CE5CC4D776}" destId="{F664391E-49BD-4E90-BF5B-E596E5ED895E}" srcOrd="0" destOrd="0" presId="urn:microsoft.com/office/officeart/2005/8/layout/orgChart1"/>
    <dgm:cxn modelId="{DE6CC99D-2A02-4D5E-89C0-B78E0D2B8E48}" type="presParOf" srcId="{6606873A-8AF2-48B4-98AE-04CE5CC4D776}" destId="{BA340075-E54E-47F7-8CC1-DE5BDFFAD8FC}" srcOrd="1" destOrd="0" presId="urn:microsoft.com/office/officeart/2005/8/layout/orgChart1"/>
    <dgm:cxn modelId="{EB04EBF8-D0EF-4F80-AA5A-C4307EEED189}" type="presParOf" srcId="{E667D074-2241-4DFD-8B82-3F2DF0CA80B6}" destId="{FD53762E-CC20-4522-A8A8-6BD88C8093E8}" srcOrd="1" destOrd="0" presId="urn:microsoft.com/office/officeart/2005/8/layout/orgChart1"/>
    <dgm:cxn modelId="{B9CDDA67-D46A-4451-B168-B35A06288233}" type="presParOf" srcId="{E667D074-2241-4DFD-8B82-3F2DF0CA80B6}" destId="{6CF2781F-D04C-41EA-81BB-CEB4DEEB1F85}" srcOrd="2" destOrd="0" presId="urn:microsoft.com/office/officeart/2005/8/layout/orgChart1"/>
    <dgm:cxn modelId="{CEF4DCF5-5EA7-4010-AF0F-0F4676660D6D}" type="presParOf" srcId="{D7D69E03-1E26-4DBB-BCB5-920BDDA77A53}" destId="{956D637D-E60B-4DBF-999B-189590F5C830}" srcOrd="10" destOrd="0" presId="urn:microsoft.com/office/officeart/2005/8/layout/orgChart1"/>
    <dgm:cxn modelId="{E8CEC7F7-DF69-4E05-B3A6-DF1086A2D8AA}" type="presParOf" srcId="{D7D69E03-1E26-4DBB-BCB5-920BDDA77A53}" destId="{A32C9ED2-B942-4A4B-9B9C-478825B076E8}" srcOrd="11" destOrd="0" presId="urn:microsoft.com/office/officeart/2005/8/layout/orgChart1"/>
    <dgm:cxn modelId="{2BAA2087-16FB-4581-8E08-69C18DEDE4F4}" type="presParOf" srcId="{A32C9ED2-B942-4A4B-9B9C-478825B076E8}" destId="{4AA71AA3-8D97-4FEA-8BF5-FDC22A7CEEE4}" srcOrd="0" destOrd="0" presId="urn:microsoft.com/office/officeart/2005/8/layout/orgChart1"/>
    <dgm:cxn modelId="{9B84C473-AEE8-4C29-82CB-5588B8A117A3}" type="presParOf" srcId="{4AA71AA3-8D97-4FEA-8BF5-FDC22A7CEEE4}" destId="{9A4868E0-31AC-476C-BF68-25F3775F6B18}" srcOrd="0" destOrd="0" presId="urn:microsoft.com/office/officeart/2005/8/layout/orgChart1"/>
    <dgm:cxn modelId="{93B9EF8A-50A7-4AFE-A330-89F91303CE01}" type="presParOf" srcId="{4AA71AA3-8D97-4FEA-8BF5-FDC22A7CEEE4}" destId="{DCA5120D-7F0E-4386-AA42-2D8080AAD709}" srcOrd="1" destOrd="0" presId="urn:microsoft.com/office/officeart/2005/8/layout/orgChart1"/>
    <dgm:cxn modelId="{4F31E146-5D35-45B8-9E01-1C2B9DD50947}" type="presParOf" srcId="{A32C9ED2-B942-4A4B-9B9C-478825B076E8}" destId="{2A50BF14-AC54-4418-9343-D052D4C4530D}" srcOrd="1" destOrd="0" presId="urn:microsoft.com/office/officeart/2005/8/layout/orgChart1"/>
    <dgm:cxn modelId="{1CC1AB52-6715-4E7A-92E3-9B0FBEB79E2D}" type="presParOf" srcId="{A32C9ED2-B942-4A4B-9B9C-478825B076E8}" destId="{06E5F4AC-7097-44F9-B563-609F7C59B5F4}" srcOrd="2" destOrd="0" presId="urn:microsoft.com/office/officeart/2005/8/layout/orgChart1"/>
    <dgm:cxn modelId="{0A106A49-61D6-42C5-BC4D-C670A44C4B8B}" type="presParOf" srcId="{C38D1FD2-CAE6-4D27-9CAE-EF2D8501FBD4}" destId="{86CEBD47-A4A8-492B-8B0C-CC2C23F96603}" srcOrd="2" destOrd="0" presId="urn:microsoft.com/office/officeart/2005/8/layout/orgChart1"/>
    <dgm:cxn modelId="{BB12E28A-F670-4A6B-8091-C2ACC08503D5}" type="presParOf" srcId="{22885F5F-72A2-4BEC-BF48-8D596F618050}" destId="{AA218759-5934-44FA-A78A-3754E582E828}" srcOrd="2" destOrd="0" presId="urn:microsoft.com/office/officeart/2005/8/layout/orgChart1"/>
    <dgm:cxn modelId="{61CAC1C9-9CD1-4300-86E4-34952059F67C}" type="presParOf" srcId="{22885F5F-72A2-4BEC-BF48-8D596F618050}" destId="{5FBADECA-913F-454F-87B7-5A6A8F2BD764}" srcOrd="3" destOrd="0" presId="urn:microsoft.com/office/officeart/2005/8/layout/orgChart1"/>
    <dgm:cxn modelId="{3AA20EA0-E09A-444E-90C8-3AF813CCDDCD}" type="presParOf" srcId="{5FBADECA-913F-454F-87B7-5A6A8F2BD764}" destId="{404AE588-BACB-4182-9589-419647E71C4B}" srcOrd="0" destOrd="0" presId="urn:microsoft.com/office/officeart/2005/8/layout/orgChart1"/>
    <dgm:cxn modelId="{BF0EEE3F-A52F-4D1D-970A-2A6F4BE812C7}" type="presParOf" srcId="{404AE588-BACB-4182-9589-419647E71C4B}" destId="{EB2FB8E7-ADC5-41D7-A0D0-02B0BB695482}" srcOrd="0" destOrd="0" presId="urn:microsoft.com/office/officeart/2005/8/layout/orgChart1"/>
    <dgm:cxn modelId="{02F20C83-B745-4A43-8B13-D138ED6F7667}" type="presParOf" srcId="{404AE588-BACB-4182-9589-419647E71C4B}" destId="{FCC8632D-64F7-4500-AAAB-6B9DE84E7D9B}" srcOrd="1" destOrd="0" presId="urn:microsoft.com/office/officeart/2005/8/layout/orgChart1"/>
    <dgm:cxn modelId="{511B1DF4-9904-47F6-A71B-E84676A6F174}" type="presParOf" srcId="{5FBADECA-913F-454F-87B7-5A6A8F2BD764}" destId="{7C9F55B0-E6C5-4F76-9918-008A85CF0DC4}" srcOrd="1" destOrd="0" presId="urn:microsoft.com/office/officeart/2005/8/layout/orgChart1"/>
    <dgm:cxn modelId="{63F30B78-22F6-4441-9DAB-038353593CEB}" type="presParOf" srcId="{7C9F55B0-E6C5-4F76-9918-008A85CF0DC4}" destId="{7BAC6F01-98B1-420E-9F00-99551E13F59B}" srcOrd="0" destOrd="0" presId="urn:microsoft.com/office/officeart/2005/8/layout/orgChart1"/>
    <dgm:cxn modelId="{C8D762BE-9C32-465B-9679-9B9F9EDF6F21}" type="presParOf" srcId="{7C9F55B0-E6C5-4F76-9918-008A85CF0DC4}" destId="{D06249CD-4C03-4D2D-BDCF-F59420550517}" srcOrd="1" destOrd="0" presId="urn:microsoft.com/office/officeart/2005/8/layout/orgChart1"/>
    <dgm:cxn modelId="{2E1063A2-063B-4FFD-AEF9-7D1FDC349481}" type="presParOf" srcId="{D06249CD-4C03-4D2D-BDCF-F59420550517}" destId="{50A9C419-029C-47A6-9DF4-35FB09A21A43}" srcOrd="0" destOrd="0" presId="urn:microsoft.com/office/officeart/2005/8/layout/orgChart1"/>
    <dgm:cxn modelId="{534198D7-CF66-45C3-BCDA-69D225C5482D}" type="presParOf" srcId="{50A9C419-029C-47A6-9DF4-35FB09A21A43}" destId="{5A2E6842-866D-444A-A17C-ACE404B157B8}" srcOrd="0" destOrd="0" presId="urn:microsoft.com/office/officeart/2005/8/layout/orgChart1"/>
    <dgm:cxn modelId="{98A4B374-CAC2-415C-B14F-7C695ED12C9D}" type="presParOf" srcId="{50A9C419-029C-47A6-9DF4-35FB09A21A43}" destId="{04CDBCBF-8ECF-4FD3-982A-62E2609D96CA}" srcOrd="1" destOrd="0" presId="urn:microsoft.com/office/officeart/2005/8/layout/orgChart1"/>
    <dgm:cxn modelId="{73260C14-B222-481B-B02F-582226F88073}" type="presParOf" srcId="{D06249CD-4C03-4D2D-BDCF-F59420550517}" destId="{757E6A4E-1FCB-4287-856B-950580F0FA74}" srcOrd="1" destOrd="0" presId="urn:microsoft.com/office/officeart/2005/8/layout/orgChart1"/>
    <dgm:cxn modelId="{BEA365A7-272B-49BC-B6E9-08C706501E3D}" type="presParOf" srcId="{D06249CD-4C03-4D2D-BDCF-F59420550517}" destId="{2585054B-57CE-4D5A-A163-F22CF1F40080}" srcOrd="2" destOrd="0" presId="urn:microsoft.com/office/officeart/2005/8/layout/orgChart1"/>
    <dgm:cxn modelId="{C3D41E2D-25DC-4B01-B57B-B37A5A21D83D}" type="presParOf" srcId="{7C9F55B0-E6C5-4F76-9918-008A85CF0DC4}" destId="{36B02FA9-4143-4B04-9BFC-E8F7692879FE}" srcOrd="2" destOrd="0" presId="urn:microsoft.com/office/officeart/2005/8/layout/orgChart1"/>
    <dgm:cxn modelId="{5E19B719-9AF6-428F-A882-B05AEF9BB3F8}" type="presParOf" srcId="{7C9F55B0-E6C5-4F76-9918-008A85CF0DC4}" destId="{E27C58BD-2FA9-446D-B91D-A942E1B79AD7}" srcOrd="3" destOrd="0" presId="urn:microsoft.com/office/officeart/2005/8/layout/orgChart1"/>
    <dgm:cxn modelId="{403C0B8B-EC03-49B9-8411-1B32C01FDB99}" type="presParOf" srcId="{E27C58BD-2FA9-446D-B91D-A942E1B79AD7}" destId="{68B85963-8DB1-476A-ABA2-0612FAC6BBEC}" srcOrd="0" destOrd="0" presId="urn:microsoft.com/office/officeart/2005/8/layout/orgChart1"/>
    <dgm:cxn modelId="{AF2B696F-66CA-42FE-AEEB-E6F4DAC9B448}" type="presParOf" srcId="{68B85963-8DB1-476A-ABA2-0612FAC6BBEC}" destId="{E2587DF8-54C0-4307-ACF4-3A1F59E8AC67}" srcOrd="0" destOrd="0" presId="urn:microsoft.com/office/officeart/2005/8/layout/orgChart1"/>
    <dgm:cxn modelId="{F65A3CAF-B345-4ED9-85FD-F34C6F8D9CC1}" type="presParOf" srcId="{68B85963-8DB1-476A-ABA2-0612FAC6BBEC}" destId="{165B4878-AEC4-41B8-85B2-CF559A543D50}" srcOrd="1" destOrd="0" presId="urn:microsoft.com/office/officeart/2005/8/layout/orgChart1"/>
    <dgm:cxn modelId="{D1B55838-7667-4965-B250-5910E6A7F503}" type="presParOf" srcId="{E27C58BD-2FA9-446D-B91D-A942E1B79AD7}" destId="{18373F8F-7792-4677-BDA1-7F4CDCBBACBC}" srcOrd="1" destOrd="0" presId="urn:microsoft.com/office/officeart/2005/8/layout/orgChart1"/>
    <dgm:cxn modelId="{8D830F0A-1262-493A-A913-5BEFEBBF39B7}" type="presParOf" srcId="{E27C58BD-2FA9-446D-B91D-A942E1B79AD7}" destId="{4C313B47-F3A9-4391-83F9-70807BA4A1BC}" srcOrd="2" destOrd="0" presId="urn:microsoft.com/office/officeart/2005/8/layout/orgChart1"/>
    <dgm:cxn modelId="{FBA8CC04-C0CB-4F2A-B8B0-FC5695B71ECF}" type="presParOf" srcId="{7C9F55B0-E6C5-4F76-9918-008A85CF0DC4}" destId="{E6175743-C32F-4703-9356-705E2B7B6BC2}" srcOrd="4" destOrd="0" presId="urn:microsoft.com/office/officeart/2005/8/layout/orgChart1"/>
    <dgm:cxn modelId="{FC913F1E-60E7-4CF7-A069-E4591F7054B1}" type="presParOf" srcId="{7C9F55B0-E6C5-4F76-9918-008A85CF0DC4}" destId="{1D72A366-A430-4137-8C6F-743A2D89C7F9}" srcOrd="5" destOrd="0" presId="urn:microsoft.com/office/officeart/2005/8/layout/orgChart1"/>
    <dgm:cxn modelId="{AAF54254-8469-4C6B-99D0-B0726FC9BD59}" type="presParOf" srcId="{1D72A366-A430-4137-8C6F-743A2D89C7F9}" destId="{7E4FB0E8-2F6E-43A8-9577-C75603BD58CD}" srcOrd="0" destOrd="0" presId="urn:microsoft.com/office/officeart/2005/8/layout/orgChart1"/>
    <dgm:cxn modelId="{FA5884FC-10CE-4DCD-9C6A-EF3C091147B3}" type="presParOf" srcId="{7E4FB0E8-2F6E-43A8-9577-C75603BD58CD}" destId="{98CA6FD4-A6AE-4E06-A421-742DACA4E358}" srcOrd="0" destOrd="0" presId="urn:microsoft.com/office/officeart/2005/8/layout/orgChart1"/>
    <dgm:cxn modelId="{69DD3ED2-1413-42A3-AFC5-5F901B387C23}" type="presParOf" srcId="{7E4FB0E8-2F6E-43A8-9577-C75603BD58CD}" destId="{3D2DDD2B-0DD8-4858-8123-FAC1B6865101}" srcOrd="1" destOrd="0" presId="urn:microsoft.com/office/officeart/2005/8/layout/orgChart1"/>
    <dgm:cxn modelId="{D8A45CDE-0B3C-4A2B-83BD-84B8CBD1D908}" type="presParOf" srcId="{1D72A366-A430-4137-8C6F-743A2D89C7F9}" destId="{69CEC54F-528C-47F3-9005-53C799925C0C}" srcOrd="1" destOrd="0" presId="urn:microsoft.com/office/officeart/2005/8/layout/orgChart1"/>
    <dgm:cxn modelId="{123B0E03-FE55-4059-BB26-CDFC71094CA8}" type="presParOf" srcId="{1D72A366-A430-4137-8C6F-743A2D89C7F9}" destId="{B10E0E10-187D-44C4-963F-AA71BFAC3C36}" srcOrd="2" destOrd="0" presId="urn:microsoft.com/office/officeart/2005/8/layout/orgChart1"/>
    <dgm:cxn modelId="{3AFF89FD-3158-410F-B64B-0290437169CE}" type="presParOf" srcId="{7C9F55B0-E6C5-4F76-9918-008A85CF0DC4}" destId="{08E6A556-B315-45CF-B16B-F80B1F06842D}" srcOrd="6" destOrd="0" presId="urn:microsoft.com/office/officeart/2005/8/layout/orgChart1"/>
    <dgm:cxn modelId="{68A0FBF7-3712-4E67-85CF-FFA7EDBA9EEB}" type="presParOf" srcId="{7C9F55B0-E6C5-4F76-9918-008A85CF0DC4}" destId="{01EC75A8-4D27-47C3-AE0F-C85E32EA2289}" srcOrd="7" destOrd="0" presId="urn:microsoft.com/office/officeart/2005/8/layout/orgChart1"/>
    <dgm:cxn modelId="{E0847D15-E211-437D-9D6D-9BA89B11A27A}" type="presParOf" srcId="{01EC75A8-4D27-47C3-AE0F-C85E32EA2289}" destId="{28F70701-36CD-4AE4-8EA4-43AE525960E9}" srcOrd="0" destOrd="0" presId="urn:microsoft.com/office/officeart/2005/8/layout/orgChart1"/>
    <dgm:cxn modelId="{2268B88C-8BCE-4A55-8CD6-2DB3218D2DD1}" type="presParOf" srcId="{28F70701-36CD-4AE4-8EA4-43AE525960E9}" destId="{6A05536B-6E0B-4CF0-A077-20827F0EB322}" srcOrd="0" destOrd="0" presId="urn:microsoft.com/office/officeart/2005/8/layout/orgChart1"/>
    <dgm:cxn modelId="{0F2B7A80-E418-465A-B9DB-050CDD904F79}" type="presParOf" srcId="{28F70701-36CD-4AE4-8EA4-43AE525960E9}" destId="{D0427FA5-ED40-43E6-A371-5BD398E109B0}" srcOrd="1" destOrd="0" presId="urn:microsoft.com/office/officeart/2005/8/layout/orgChart1"/>
    <dgm:cxn modelId="{A64BD229-4D50-42FB-AA9A-C84471D05A0E}" type="presParOf" srcId="{01EC75A8-4D27-47C3-AE0F-C85E32EA2289}" destId="{88F9C227-48E1-496A-801B-321380713D60}" srcOrd="1" destOrd="0" presId="urn:microsoft.com/office/officeart/2005/8/layout/orgChart1"/>
    <dgm:cxn modelId="{A2B6B8E7-56D4-4E34-9C39-3C9D8A84D36B}" type="presParOf" srcId="{01EC75A8-4D27-47C3-AE0F-C85E32EA2289}" destId="{A125FE3F-07FD-49FF-85A5-AF2EDFA4D71B}" srcOrd="2" destOrd="0" presId="urn:microsoft.com/office/officeart/2005/8/layout/orgChart1"/>
    <dgm:cxn modelId="{68C8AEE0-0CFB-41A3-B89A-8479EB10E9FC}" type="presParOf" srcId="{5FBADECA-913F-454F-87B7-5A6A8F2BD764}" destId="{80CC3B95-ED11-4C0E-8A01-4202D71B17C5}" srcOrd="2" destOrd="0" presId="urn:microsoft.com/office/officeart/2005/8/layout/orgChart1"/>
    <dgm:cxn modelId="{4A38C553-1939-48B3-90FE-23BD8DB22CBE}" type="presParOf" srcId="{64877C2E-09B1-45D7-AD2E-DAE500EC6A12}" destId="{742216AC-4691-45DD-ADEC-0534FC464E41}" srcOrd="2" destOrd="0" presId="urn:microsoft.com/office/officeart/2005/8/layout/orgChart1"/>
    <dgm:cxn modelId="{0B1A9B75-0C93-4E8C-8518-89498B880DE0}" type="presParOf" srcId="{3B3D4C6B-2441-4DFC-9AC3-72EA9ED23161}" destId="{4E9A61A2-02D3-4636-B26B-145F9549E342}" srcOrd="4" destOrd="0" presId="urn:microsoft.com/office/officeart/2005/8/layout/orgChart1"/>
    <dgm:cxn modelId="{AA576705-36A7-4939-8E14-23B51DBD936B}" type="presParOf" srcId="{3B3D4C6B-2441-4DFC-9AC3-72EA9ED23161}" destId="{65578E7F-D55A-4B04-80C9-A3BC644FC06C}" srcOrd="5" destOrd="0" presId="urn:microsoft.com/office/officeart/2005/8/layout/orgChart1"/>
    <dgm:cxn modelId="{14F68709-4B52-4B70-A0F8-324D0FC51764}" type="presParOf" srcId="{65578E7F-D55A-4B04-80C9-A3BC644FC06C}" destId="{18919241-4785-41EC-B41A-BA6D485B10D8}" srcOrd="0" destOrd="0" presId="urn:microsoft.com/office/officeart/2005/8/layout/orgChart1"/>
    <dgm:cxn modelId="{ABFA2F07-4B01-418E-806D-169A2A70799A}" type="presParOf" srcId="{18919241-4785-41EC-B41A-BA6D485B10D8}" destId="{AF6B31AA-CDE5-4B25-9959-FD395BE45594}" srcOrd="0" destOrd="0" presId="urn:microsoft.com/office/officeart/2005/8/layout/orgChart1"/>
    <dgm:cxn modelId="{A15F225D-279A-4857-9C70-E6D8DC28E1E5}" type="presParOf" srcId="{18919241-4785-41EC-B41A-BA6D485B10D8}" destId="{08563A63-F615-42BD-9AC0-0EAC7D369AC6}" srcOrd="1" destOrd="0" presId="urn:microsoft.com/office/officeart/2005/8/layout/orgChart1"/>
    <dgm:cxn modelId="{5AE6808F-BFCB-4C84-A69D-0106B87A333B}" type="presParOf" srcId="{65578E7F-D55A-4B04-80C9-A3BC644FC06C}" destId="{5D9C9D9B-1B8D-44CB-9B71-DDB0B9C6D5DF}" srcOrd="1" destOrd="0" presId="urn:microsoft.com/office/officeart/2005/8/layout/orgChart1"/>
    <dgm:cxn modelId="{F13966D4-2E26-498B-9B2D-C5B3D281F4D8}" type="presParOf" srcId="{5D9C9D9B-1B8D-44CB-9B71-DDB0B9C6D5DF}" destId="{4E1F450A-27F9-4862-A0EE-0EE7EDFEC691}" srcOrd="0" destOrd="0" presId="urn:microsoft.com/office/officeart/2005/8/layout/orgChart1"/>
    <dgm:cxn modelId="{C5830E3B-2311-46DD-8393-ED0D42725F5A}" type="presParOf" srcId="{5D9C9D9B-1B8D-44CB-9B71-DDB0B9C6D5DF}" destId="{E2389E61-4E7A-47E3-A10A-F2DFBB407671}" srcOrd="1" destOrd="0" presId="urn:microsoft.com/office/officeart/2005/8/layout/orgChart1"/>
    <dgm:cxn modelId="{CCC6605D-65E7-4D1C-AC50-F9578C2F78C5}" type="presParOf" srcId="{E2389E61-4E7A-47E3-A10A-F2DFBB407671}" destId="{02730CF1-40C3-4498-AEA8-0E5DD6289C8E}" srcOrd="0" destOrd="0" presId="urn:microsoft.com/office/officeart/2005/8/layout/orgChart1"/>
    <dgm:cxn modelId="{738DBA15-59AB-411E-8155-8E02BE779EB6}" type="presParOf" srcId="{02730CF1-40C3-4498-AEA8-0E5DD6289C8E}" destId="{E42616C6-DC7D-4B61-8240-26051701D53A}" srcOrd="0" destOrd="0" presId="urn:microsoft.com/office/officeart/2005/8/layout/orgChart1"/>
    <dgm:cxn modelId="{E8FD9A9E-408B-4F1A-AFB3-718431785D2F}" type="presParOf" srcId="{02730CF1-40C3-4498-AEA8-0E5DD6289C8E}" destId="{533495B1-4380-4F96-93EF-66B1D16543D7}" srcOrd="1" destOrd="0" presId="urn:microsoft.com/office/officeart/2005/8/layout/orgChart1"/>
    <dgm:cxn modelId="{E08CC0A6-0FDA-4722-99FC-A33C9907C382}" type="presParOf" srcId="{E2389E61-4E7A-47E3-A10A-F2DFBB407671}" destId="{106127AC-EE3E-4EAD-8675-F9EE66C54700}" srcOrd="1" destOrd="0" presId="urn:microsoft.com/office/officeart/2005/8/layout/orgChart1"/>
    <dgm:cxn modelId="{006F0F8E-A76A-409C-ADBA-9042412B7F70}" type="presParOf" srcId="{E2389E61-4E7A-47E3-A10A-F2DFBB407671}" destId="{7C5EBB02-EB7B-499B-A3F8-CABA3AA0044E}" srcOrd="2" destOrd="0" presId="urn:microsoft.com/office/officeart/2005/8/layout/orgChart1"/>
    <dgm:cxn modelId="{2E93E872-9ED1-49BF-A43F-0909BB2BB336}" type="presParOf" srcId="{5D9C9D9B-1B8D-44CB-9B71-DDB0B9C6D5DF}" destId="{522D05F7-75A5-4416-A477-B4BE8CF6532C}" srcOrd="2" destOrd="0" presId="urn:microsoft.com/office/officeart/2005/8/layout/orgChart1"/>
    <dgm:cxn modelId="{F2EE5C00-0151-48F0-B6FF-A0FE373E4E0A}" type="presParOf" srcId="{5D9C9D9B-1B8D-44CB-9B71-DDB0B9C6D5DF}" destId="{3F6ADA79-263F-4DAB-9F01-8301E1DB2195}" srcOrd="3" destOrd="0" presId="urn:microsoft.com/office/officeart/2005/8/layout/orgChart1"/>
    <dgm:cxn modelId="{BCB15038-2052-4588-AA21-480A72446CFC}" type="presParOf" srcId="{3F6ADA79-263F-4DAB-9F01-8301E1DB2195}" destId="{9E51E9C8-A18A-4C44-B4AF-F6F49A097E75}" srcOrd="0" destOrd="0" presId="urn:microsoft.com/office/officeart/2005/8/layout/orgChart1"/>
    <dgm:cxn modelId="{8A67B6B7-D957-4B58-8DE0-52CEBAC6BE24}" type="presParOf" srcId="{9E51E9C8-A18A-4C44-B4AF-F6F49A097E75}" destId="{6CEFF51D-6746-49C6-9390-824764E93113}" srcOrd="0" destOrd="0" presId="urn:microsoft.com/office/officeart/2005/8/layout/orgChart1"/>
    <dgm:cxn modelId="{BCB97DC3-0710-479C-A26D-5A6E9258AF42}" type="presParOf" srcId="{9E51E9C8-A18A-4C44-B4AF-F6F49A097E75}" destId="{EA4BA3E3-4E4B-4F88-A42F-79B3ECCC9A0B}" srcOrd="1" destOrd="0" presId="urn:microsoft.com/office/officeart/2005/8/layout/orgChart1"/>
    <dgm:cxn modelId="{A2AFB3CD-4C10-41DD-922A-A0CC1C7B74A0}" type="presParOf" srcId="{3F6ADA79-263F-4DAB-9F01-8301E1DB2195}" destId="{618B3CE1-34EF-496C-B23A-D040AB6A1CC1}" srcOrd="1" destOrd="0" presId="urn:microsoft.com/office/officeart/2005/8/layout/orgChart1"/>
    <dgm:cxn modelId="{F373A895-3C02-45CC-9FE8-19563E5C265A}" type="presParOf" srcId="{3F6ADA79-263F-4DAB-9F01-8301E1DB2195}" destId="{3BF5F1CC-AE89-4E2D-9FA8-DFDA19DF76DC}" srcOrd="2" destOrd="0" presId="urn:microsoft.com/office/officeart/2005/8/layout/orgChart1"/>
    <dgm:cxn modelId="{A9220207-6B37-41CB-8BF6-3DF3B765DD7B}" type="presParOf" srcId="{5D9C9D9B-1B8D-44CB-9B71-DDB0B9C6D5DF}" destId="{3C879E6B-887D-46A9-8E01-21295EE19B64}" srcOrd="4" destOrd="0" presId="urn:microsoft.com/office/officeart/2005/8/layout/orgChart1"/>
    <dgm:cxn modelId="{C73D24F4-9451-4BA9-83C1-D14A8983487B}" type="presParOf" srcId="{5D9C9D9B-1B8D-44CB-9B71-DDB0B9C6D5DF}" destId="{12E690EA-7E50-466F-A69B-6D61D7DE10AE}" srcOrd="5" destOrd="0" presId="urn:microsoft.com/office/officeart/2005/8/layout/orgChart1"/>
    <dgm:cxn modelId="{C2E7E128-467C-43EB-9555-FBE1140944A4}" type="presParOf" srcId="{12E690EA-7E50-466F-A69B-6D61D7DE10AE}" destId="{FACDFFA6-2DB6-4C30-B384-4D8DE0BBEBF6}" srcOrd="0" destOrd="0" presId="urn:microsoft.com/office/officeart/2005/8/layout/orgChart1"/>
    <dgm:cxn modelId="{F084EB46-B56D-4D08-B97E-FED65B5EFE5E}" type="presParOf" srcId="{FACDFFA6-2DB6-4C30-B384-4D8DE0BBEBF6}" destId="{8CBFE3F5-DB75-4D5C-B2AD-878CF9641B09}" srcOrd="0" destOrd="0" presId="urn:microsoft.com/office/officeart/2005/8/layout/orgChart1"/>
    <dgm:cxn modelId="{612B214E-535C-4FB4-97C5-C720B60F868E}" type="presParOf" srcId="{FACDFFA6-2DB6-4C30-B384-4D8DE0BBEBF6}" destId="{578E4025-B8AF-4302-9E75-5D2E0C0DB8E4}" srcOrd="1" destOrd="0" presId="urn:microsoft.com/office/officeart/2005/8/layout/orgChart1"/>
    <dgm:cxn modelId="{0A7BB69D-CD37-4656-962A-94B85DE406B7}" type="presParOf" srcId="{12E690EA-7E50-466F-A69B-6D61D7DE10AE}" destId="{715C3EF0-EB7C-4CAB-B8D6-D70A64DD8491}" srcOrd="1" destOrd="0" presId="urn:microsoft.com/office/officeart/2005/8/layout/orgChart1"/>
    <dgm:cxn modelId="{BC8CF004-5841-49A4-B93D-F841349D0390}" type="presParOf" srcId="{12E690EA-7E50-466F-A69B-6D61D7DE10AE}" destId="{7118735D-FC8F-4371-8238-00EBD017B888}" srcOrd="2" destOrd="0" presId="urn:microsoft.com/office/officeart/2005/8/layout/orgChart1"/>
    <dgm:cxn modelId="{0CEC2EAB-F58F-453E-8CBC-2FD83E6364EC}" type="presParOf" srcId="{5D9C9D9B-1B8D-44CB-9B71-DDB0B9C6D5DF}" destId="{39F560B7-F7AF-4B2E-93FC-5CF4557B38C3}" srcOrd="6" destOrd="0" presId="urn:microsoft.com/office/officeart/2005/8/layout/orgChart1"/>
    <dgm:cxn modelId="{86ADAA62-CC34-4753-929F-5A6CA78A6501}" type="presParOf" srcId="{5D9C9D9B-1B8D-44CB-9B71-DDB0B9C6D5DF}" destId="{DB6AD350-E4BE-478C-B62C-83E4C1D05545}" srcOrd="7" destOrd="0" presId="urn:microsoft.com/office/officeart/2005/8/layout/orgChart1"/>
    <dgm:cxn modelId="{9E689BEB-055A-425B-A64E-BB072B3F7776}" type="presParOf" srcId="{DB6AD350-E4BE-478C-B62C-83E4C1D05545}" destId="{B9404DC1-AFFE-403E-85D2-6DA686A1680D}" srcOrd="0" destOrd="0" presId="urn:microsoft.com/office/officeart/2005/8/layout/orgChart1"/>
    <dgm:cxn modelId="{387688FF-EE5E-437E-A11F-1FDE4EAECE12}" type="presParOf" srcId="{B9404DC1-AFFE-403E-85D2-6DA686A1680D}" destId="{C69DB356-B0AF-462F-B634-1D8CA14FC289}" srcOrd="0" destOrd="0" presId="urn:microsoft.com/office/officeart/2005/8/layout/orgChart1"/>
    <dgm:cxn modelId="{C42608B8-76EF-4D1B-9BE9-CAC7D37BEF3F}" type="presParOf" srcId="{B9404DC1-AFFE-403E-85D2-6DA686A1680D}" destId="{24BD6D93-EDD6-4209-826B-895BA20F454F}" srcOrd="1" destOrd="0" presId="urn:microsoft.com/office/officeart/2005/8/layout/orgChart1"/>
    <dgm:cxn modelId="{70A7419F-3BE7-4E58-94A4-E74410955BA4}" type="presParOf" srcId="{DB6AD350-E4BE-478C-B62C-83E4C1D05545}" destId="{EC77EA30-3E7C-443D-B372-608E0A7E9F89}" srcOrd="1" destOrd="0" presId="urn:microsoft.com/office/officeart/2005/8/layout/orgChart1"/>
    <dgm:cxn modelId="{1831A6E7-D1A7-445C-BA82-FA8A76FC42F0}" type="presParOf" srcId="{DB6AD350-E4BE-478C-B62C-83E4C1D05545}" destId="{9097D4F0-8AC4-4730-8192-6D84A764CA3F}" srcOrd="2" destOrd="0" presId="urn:microsoft.com/office/officeart/2005/8/layout/orgChart1"/>
    <dgm:cxn modelId="{B5757A87-3312-4C44-BB44-7683FFF0C45A}" type="presParOf" srcId="{5D9C9D9B-1B8D-44CB-9B71-DDB0B9C6D5DF}" destId="{CE7FFF17-EC94-4F7D-858F-3B26D4255F4F}" srcOrd="8" destOrd="0" presId="urn:microsoft.com/office/officeart/2005/8/layout/orgChart1"/>
    <dgm:cxn modelId="{AA8771E0-6869-4188-BF22-CFD2B2C3B4AC}" type="presParOf" srcId="{5D9C9D9B-1B8D-44CB-9B71-DDB0B9C6D5DF}" destId="{E7D14166-5A4B-47AC-B637-2A273413A772}" srcOrd="9" destOrd="0" presId="urn:microsoft.com/office/officeart/2005/8/layout/orgChart1"/>
    <dgm:cxn modelId="{809F0F57-903A-47F8-B973-99B07F783D9E}" type="presParOf" srcId="{E7D14166-5A4B-47AC-B637-2A273413A772}" destId="{03E56289-F35D-4A7B-857D-8A444387FDA9}" srcOrd="0" destOrd="0" presId="urn:microsoft.com/office/officeart/2005/8/layout/orgChart1"/>
    <dgm:cxn modelId="{26505877-9D53-4FD5-BF79-03733EC5982E}" type="presParOf" srcId="{03E56289-F35D-4A7B-857D-8A444387FDA9}" destId="{C12AD88A-8EF4-47AB-8400-5096E6C7DDF0}" srcOrd="0" destOrd="0" presId="urn:microsoft.com/office/officeart/2005/8/layout/orgChart1"/>
    <dgm:cxn modelId="{A6921046-63C1-4326-8F92-D64509707527}" type="presParOf" srcId="{03E56289-F35D-4A7B-857D-8A444387FDA9}" destId="{28EA4C2C-C5BC-4B1C-A834-9085AF5AC370}" srcOrd="1" destOrd="0" presId="urn:microsoft.com/office/officeart/2005/8/layout/orgChart1"/>
    <dgm:cxn modelId="{E607D665-769B-4CB6-B4EA-DC7DF8EED2EA}" type="presParOf" srcId="{E7D14166-5A4B-47AC-B637-2A273413A772}" destId="{7B2D96EE-EBF7-4D23-B2FC-AAA034D701ED}" srcOrd="1" destOrd="0" presId="urn:microsoft.com/office/officeart/2005/8/layout/orgChart1"/>
    <dgm:cxn modelId="{AD19BA4E-E7EC-43BA-8003-536684F81D7E}" type="presParOf" srcId="{E7D14166-5A4B-47AC-B637-2A273413A772}" destId="{775AD7FE-276F-40EA-9BBE-0C74FD026DFF}" srcOrd="2" destOrd="0" presId="urn:microsoft.com/office/officeart/2005/8/layout/orgChart1"/>
    <dgm:cxn modelId="{370F9692-D6E1-4598-A407-3B6F527E4D89}" type="presParOf" srcId="{65578E7F-D55A-4B04-80C9-A3BC644FC06C}" destId="{5C84CF60-B9BF-479D-AD65-B627D2D8A8C1}" srcOrd="2" destOrd="0" presId="urn:microsoft.com/office/officeart/2005/8/layout/orgChart1"/>
    <dgm:cxn modelId="{916F9DE0-5E05-4847-A5AA-5DE2DCA82D3E}" type="presParOf" srcId="{3B3D4C6B-2441-4DFC-9AC3-72EA9ED23161}" destId="{F000712C-4242-43FD-99E9-C101B0A53F1C}" srcOrd="6" destOrd="0" presId="urn:microsoft.com/office/officeart/2005/8/layout/orgChart1"/>
    <dgm:cxn modelId="{8D61E1ED-7920-4941-ABAD-CFAF1C80BD5E}" type="presParOf" srcId="{3B3D4C6B-2441-4DFC-9AC3-72EA9ED23161}" destId="{C286251F-9980-4365-822D-4EE63DAC50FF}" srcOrd="7" destOrd="0" presId="urn:microsoft.com/office/officeart/2005/8/layout/orgChart1"/>
    <dgm:cxn modelId="{79846F0C-0EF7-4DF2-A3BE-997732F1D6D2}" type="presParOf" srcId="{C286251F-9980-4365-822D-4EE63DAC50FF}" destId="{EE4CA17E-5241-44EE-92C4-F890A3248D72}" srcOrd="0" destOrd="0" presId="urn:microsoft.com/office/officeart/2005/8/layout/orgChart1"/>
    <dgm:cxn modelId="{836B26E4-FAEA-4D3B-9196-869295FFE183}" type="presParOf" srcId="{EE4CA17E-5241-44EE-92C4-F890A3248D72}" destId="{DF70B18E-09EC-4DE0-B78E-00A76FCD122A}" srcOrd="0" destOrd="0" presId="urn:microsoft.com/office/officeart/2005/8/layout/orgChart1"/>
    <dgm:cxn modelId="{4E70DE8D-B0F0-4FF4-B9BC-465E8F0D561E}" type="presParOf" srcId="{EE4CA17E-5241-44EE-92C4-F890A3248D72}" destId="{87C54247-63F1-4BAC-85C5-F7989FC872CA}" srcOrd="1" destOrd="0" presId="urn:microsoft.com/office/officeart/2005/8/layout/orgChart1"/>
    <dgm:cxn modelId="{D124983D-9426-4AF9-9A7F-D60D21868D0C}" type="presParOf" srcId="{C286251F-9980-4365-822D-4EE63DAC50FF}" destId="{AD8B2926-B44F-4A69-B2A5-25EC7134C00C}" srcOrd="1" destOrd="0" presId="urn:microsoft.com/office/officeart/2005/8/layout/orgChart1"/>
    <dgm:cxn modelId="{133271A7-CA5B-48DD-82D9-3BFC0B498DF5}" type="presParOf" srcId="{AD8B2926-B44F-4A69-B2A5-25EC7134C00C}" destId="{207903CA-AA5E-4DD1-ACA7-617BCE753D5C}" srcOrd="0" destOrd="0" presId="urn:microsoft.com/office/officeart/2005/8/layout/orgChart1"/>
    <dgm:cxn modelId="{194ECE0A-02E2-4C1A-89EB-7D58911CF7F5}" type="presParOf" srcId="{AD8B2926-B44F-4A69-B2A5-25EC7134C00C}" destId="{D9449DC3-2677-4843-BC0B-39E4D955B24F}" srcOrd="1" destOrd="0" presId="urn:microsoft.com/office/officeart/2005/8/layout/orgChart1"/>
    <dgm:cxn modelId="{C95D9085-1B26-49B2-9219-FF8091CAD4C2}" type="presParOf" srcId="{D9449DC3-2677-4843-BC0B-39E4D955B24F}" destId="{63335E3F-2CBC-49D1-B612-8A70E0295D7F}" srcOrd="0" destOrd="0" presId="urn:microsoft.com/office/officeart/2005/8/layout/orgChart1"/>
    <dgm:cxn modelId="{522B156C-37F4-4170-8A33-C9633C6D7F26}" type="presParOf" srcId="{63335E3F-2CBC-49D1-B612-8A70E0295D7F}" destId="{35B6D500-E199-49B1-9777-D51E8396E15B}" srcOrd="0" destOrd="0" presId="urn:microsoft.com/office/officeart/2005/8/layout/orgChart1"/>
    <dgm:cxn modelId="{6E49F569-EA79-4E46-A251-362E688446DC}" type="presParOf" srcId="{63335E3F-2CBC-49D1-B612-8A70E0295D7F}" destId="{DFD08090-8409-4558-90DA-742FEE53A007}" srcOrd="1" destOrd="0" presId="urn:microsoft.com/office/officeart/2005/8/layout/orgChart1"/>
    <dgm:cxn modelId="{B124A72D-1D88-4864-97B0-6E43391AA442}" type="presParOf" srcId="{D9449DC3-2677-4843-BC0B-39E4D955B24F}" destId="{35DB288A-E902-42EB-BB37-AFE8AF580EC6}" srcOrd="1" destOrd="0" presId="urn:microsoft.com/office/officeart/2005/8/layout/orgChart1"/>
    <dgm:cxn modelId="{A405A2E0-2FB6-44B2-ABFD-962C7C236171}" type="presParOf" srcId="{D9449DC3-2677-4843-BC0B-39E4D955B24F}" destId="{252B7F7D-A78F-4DCE-A089-2E3500C3F3D9}" srcOrd="2" destOrd="0" presId="urn:microsoft.com/office/officeart/2005/8/layout/orgChart1"/>
    <dgm:cxn modelId="{B4EA9A55-8424-49C9-87F7-564D19DBAFCE}" type="presParOf" srcId="{AD8B2926-B44F-4A69-B2A5-25EC7134C00C}" destId="{D5C65F18-DA6D-4A57-8828-8E30999B6E8F}" srcOrd="2" destOrd="0" presId="urn:microsoft.com/office/officeart/2005/8/layout/orgChart1"/>
    <dgm:cxn modelId="{D5E4B2E1-ADF7-43B4-A9C0-A98878BEBAB4}" type="presParOf" srcId="{AD8B2926-B44F-4A69-B2A5-25EC7134C00C}" destId="{AA5DC9D3-151F-4230-A6AC-3BCBAC60E027}" srcOrd="3" destOrd="0" presId="urn:microsoft.com/office/officeart/2005/8/layout/orgChart1"/>
    <dgm:cxn modelId="{E6DF83B2-1C22-48C0-9925-8CC6D977B895}" type="presParOf" srcId="{AA5DC9D3-151F-4230-A6AC-3BCBAC60E027}" destId="{BF557F7D-458F-400C-BC26-924B3577A1B1}" srcOrd="0" destOrd="0" presId="urn:microsoft.com/office/officeart/2005/8/layout/orgChart1"/>
    <dgm:cxn modelId="{937691D8-AC54-45C0-96EF-7FE3BB370F7A}" type="presParOf" srcId="{BF557F7D-458F-400C-BC26-924B3577A1B1}" destId="{90D8A779-C2E7-48B7-825F-2728BAEAF9F2}" srcOrd="0" destOrd="0" presId="urn:microsoft.com/office/officeart/2005/8/layout/orgChart1"/>
    <dgm:cxn modelId="{48938CD6-D3C7-4EE2-BEF9-1E010820D60E}" type="presParOf" srcId="{BF557F7D-458F-400C-BC26-924B3577A1B1}" destId="{2F1EF26E-5DBD-48A0-BE39-CF9FFC8A439B}" srcOrd="1" destOrd="0" presId="urn:microsoft.com/office/officeart/2005/8/layout/orgChart1"/>
    <dgm:cxn modelId="{878003CD-0C11-479F-A3C0-0457FCAB839F}" type="presParOf" srcId="{AA5DC9D3-151F-4230-A6AC-3BCBAC60E027}" destId="{D3D5CA3F-1F51-4C01-BD7C-2F620FA3291A}" srcOrd="1" destOrd="0" presId="urn:microsoft.com/office/officeart/2005/8/layout/orgChart1"/>
    <dgm:cxn modelId="{1E3D48D4-F9FE-482B-8510-8AF2DC5F269D}" type="presParOf" srcId="{AA5DC9D3-151F-4230-A6AC-3BCBAC60E027}" destId="{980F3DA4-E1B2-4773-A2DD-077694680421}" srcOrd="2" destOrd="0" presId="urn:microsoft.com/office/officeart/2005/8/layout/orgChart1"/>
    <dgm:cxn modelId="{CE8019D4-A99D-4F2A-8EE5-10C6A8DA7A30}" type="presParOf" srcId="{AD8B2926-B44F-4A69-B2A5-25EC7134C00C}" destId="{E1B0B023-DBAC-4787-80CD-6E21FD43A319}" srcOrd="4" destOrd="0" presId="urn:microsoft.com/office/officeart/2005/8/layout/orgChart1"/>
    <dgm:cxn modelId="{15C333D8-CDBD-49D2-965B-60D4FED9C26E}" type="presParOf" srcId="{AD8B2926-B44F-4A69-B2A5-25EC7134C00C}" destId="{B2420904-5FCE-4BB4-B6A1-B9CD80715D01}" srcOrd="5" destOrd="0" presId="urn:microsoft.com/office/officeart/2005/8/layout/orgChart1"/>
    <dgm:cxn modelId="{88049EA6-B434-4CD9-9CA3-844DD6D39A09}" type="presParOf" srcId="{B2420904-5FCE-4BB4-B6A1-B9CD80715D01}" destId="{F2B3AE04-1CC6-4A58-8D92-D2EBF5B8CE70}" srcOrd="0" destOrd="0" presId="urn:microsoft.com/office/officeart/2005/8/layout/orgChart1"/>
    <dgm:cxn modelId="{58EE69BA-D7F1-4BE9-9D09-478F6183601A}" type="presParOf" srcId="{F2B3AE04-1CC6-4A58-8D92-D2EBF5B8CE70}" destId="{9327458C-A38E-48B2-AF5A-340B8AE52D6A}" srcOrd="0" destOrd="0" presId="urn:microsoft.com/office/officeart/2005/8/layout/orgChart1"/>
    <dgm:cxn modelId="{3AEC5A1D-7E43-490E-A08D-70859D6EBA80}" type="presParOf" srcId="{F2B3AE04-1CC6-4A58-8D92-D2EBF5B8CE70}" destId="{9F907285-C660-45EC-824C-81D67805B98F}" srcOrd="1" destOrd="0" presId="urn:microsoft.com/office/officeart/2005/8/layout/orgChart1"/>
    <dgm:cxn modelId="{A84268F6-DFD8-43E1-8009-71D8C180D5AA}" type="presParOf" srcId="{B2420904-5FCE-4BB4-B6A1-B9CD80715D01}" destId="{704679A5-0EC0-4D17-A979-BF2344B72486}" srcOrd="1" destOrd="0" presId="urn:microsoft.com/office/officeart/2005/8/layout/orgChart1"/>
    <dgm:cxn modelId="{A000A56A-2659-4D52-8621-6EFDCC96E9F9}" type="presParOf" srcId="{B2420904-5FCE-4BB4-B6A1-B9CD80715D01}" destId="{9D7921F3-94B4-47D0-AF11-5A540F572230}" srcOrd="2" destOrd="0" presId="urn:microsoft.com/office/officeart/2005/8/layout/orgChart1"/>
    <dgm:cxn modelId="{DACD18C2-6441-4ABE-A335-58DB78F3B516}" type="presParOf" srcId="{AD8B2926-B44F-4A69-B2A5-25EC7134C00C}" destId="{F81452DE-AFE5-49D9-BE20-2C671A476511}" srcOrd="6" destOrd="0" presId="urn:microsoft.com/office/officeart/2005/8/layout/orgChart1"/>
    <dgm:cxn modelId="{81C2CAA1-4807-4A3D-BAA8-19C4398B14F7}" type="presParOf" srcId="{AD8B2926-B44F-4A69-B2A5-25EC7134C00C}" destId="{4232278C-6A95-46AF-B4DE-A411636A8391}" srcOrd="7" destOrd="0" presId="urn:microsoft.com/office/officeart/2005/8/layout/orgChart1"/>
    <dgm:cxn modelId="{56B8CCA6-6C2B-468E-8337-593CAEEB6635}" type="presParOf" srcId="{4232278C-6A95-46AF-B4DE-A411636A8391}" destId="{89D2DB13-2B58-4331-BBD8-79C68B90A9E1}" srcOrd="0" destOrd="0" presId="urn:microsoft.com/office/officeart/2005/8/layout/orgChart1"/>
    <dgm:cxn modelId="{D33B163F-A4DF-4760-860D-841E1117CFCB}" type="presParOf" srcId="{89D2DB13-2B58-4331-BBD8-79C68B90A9E1}" destId="{5003F56F-5B0F-42E2-B76D-B0B2EEE0D207}" srcOrd="0" destOrd="0" presId="urn:microsoft.com/office/officeart/2005/8/layout/orgChart1"/>
    <dgm:cxn modelId="{6AD6A52A-65E1-4997-BECF-A9D24A0BF861}" type="presParOf" srcId="{89D2DB13-2B58-4331-BBD8-79C68B90A9E1}" destId="{4A7D3697-4EFB-4EF2-9ED2-4C3AAFA93BFB}" srcOrd="1" destOrd="0" presId="urn:microsoft.com/office/officeart/2005/8/layout/orgChart1"/>
    <dgm:cxn modelId="{818CE420-6FF2-4725-B2F1-CC6B73FB86A3}" type="presParOf" srcId="{4232278C-6A95-46AF-B4DE-A411636A8391}" destId="{8FF525B4-A86A-459F-9C2D-6D3C638509BD}" srcOrd="1" destOrd="0" presId="urn:microsoft.com/office/officeart/2005/8/layout/orgChart1"/>
    <dgm:cxn modelId="{E97B093C-CB43-466A-9B63-8EA22AEB8B09}" type="presParOf" srcId="{4232278C-6A95-46AF-B4DE-A411636A8391}" destId="{E6820BAE-3CC9-4084-BA79-490E131A22AA}" srcOrd="2" destOrd="0" presId="urn:microsoft.com/office/officeart/2005/8/layout/orgChart1"/>
    <dgm:cxn modelId="{B4DBDBF7-5EEA-41C7-A782-DEE87F9AC322}" type="presParOf" srcId="{AD8B2926-B44F-4A69-B2A5-25EC7134C00C}" destId="{2EDF8C99-5467-46B2-9916-3E315AE76402}" srcOrd="8" destOrd="0" presId="urn:microsoft.com/office/officeart/2005/8/layout/orgChart1"/>
    <dgm:cxn modelId="{69D96CFC-167A-4810-8605-1EFC1F4DE95A}" type="presParOf" srcId="{AD8B2926-B44F-4A69-B2A5-25EC7134C00C}" destId="{2664BC98-A02B-4452-8B4A-B037AE8E2FD4}" srcOrd="9" destOrd="0" presId="urn:microsoft.com/office/officeart/2005/8/layout/orgChart1"/>
    <dgm:cxn modelId="{BB7F6118-7DC1-4134-A585-84A8C6D6F2E9}" type="presParOf" srcId="{2664BC98-A02B-4452-8B4A-B037AE8E2FD4}" destId="{75FF1810-A964-41FE-9A39-60E5990635D3}" srcOrd="0" destOrd="0" presId="urn:microsoft.com/office/officeart/2005/8/layout/orgChart1"/>
    <dgm:cxn modelId="{76BA80BE-A33C-4784-99BF-98A89086EB12}" type="presParOf" srcId="{75FF1810-A964-41FE-9A39-60E5990635D3}" destId="{D141F6A2-9DA6-47CD-AA3F-3DCE2856D62C}" srcOrd="0" destOrd="0" presId="urn:microsoft.com/office/officeart/2005/8/layout/orgChart1"/>
    <dgm:cxn modelId="{10832EED-8A2B-4F0E-A0FB-BFFBA5281A3C}" type="presParOf" srcId="{75FF1810-A964-41FE-9A39-60E5990635D3}" destId="{AA7A0E47-E1A6-4C31-A269-92DC825E96E9}" srcOrd="1" destOrd="0" presId="urn:microsoft.com/office/officeart/2005/8/layout/orgChart1"/>
    <dgm:cxn modelId="{4D8DEC0E-8BE0-496E-8E39-EB8AA62EB5BC}" type="presParOf" srcId="{2664BC98-A02B-4452-8B4A-B037AE8E2FD4}" destId="{9F7BFCB8-94B4-47FE-954D-BD948E61619E}" srcOrd="1" destOrd="0" presId="urn:microsoft.com/office/officeart/2005/8/layout/orgChart1"/>
    <dgm:cxn modelId="{43067866-9FDC-4B73-8597-63845420B8BC}" type="presParOf" srcId="{2664BC98-A02B-4452-8B4A-B037AE8E2FD4}" destId="{7801DFBC-B1F7-435D-A387-580E88DEA93C}" srcOrd="2" destOrd="0" presId="urn:microsoft.com/office/officeart/2005/8/layout/orgChart1"/>
    <dgm:cxn modelId="{1BBECBBA-E9B9-4CE6-B243-991196CD546F}" type="presParOf" srcId="{AD8B2926-B44F-4A69-B2A5-25EC7134C00C}" destId="{5270C126-B5BD-47F5-A671-D509DCEF4B63}" srcOrd="10" destOrd="0" presId="urn:microsoft.com/office/officeart/2005/8/layout/orgChart1"/>
    <dgm:cxn modelId="{029AD666-6658-47A7-B300-467F1F09753C}" type="presParOf" srcId="{AD8B2926-B44F-4A69-B2A5-25EC7134C00C}" destId="{CFE37420-3407-4A6B-8DD7-196208C637C1}" srcOrd="11" destOrd="0" presId="urn:microsoft.com/office/officeart/2005/8/layout/orgChart1"/>
    <dgm:cxn modelId="{3D0BBF66-EE20-453C-9970-EA96801532EE}" type="presParOf" srcId="{CFE37420-3407-4A6B-8DD7-196208C637C1}" destId="{3E25AA40-5EFE-4D6E-B325-E059E66D25F0}" srcOrd="0" destOrd="0" presId="urn:microsoft.com/office/officeart/2005/8/layout/orgChart1"/>
    <dgm:cxn modelId="{21F3CEE7-A7B0-4070-A546-B89B3EE963F2}" type="presParOf" srcId="{3E25AA40-5EFE-4D6E-B325-E059E66D25F0}" destId="{9A5FD1E6-AEC7-4765-993F-FFB6EDEC25E0}" srcOrd="0" destOrd="0" presId="urn:microsoft.com/office/officeart/2005/8/layout/orgChart1"/>
    <dgm:cxn modelId="{7F7AD1E3-D256-4B0B-8BD4-12BD42229CB0}" type="presParOf" srcId="{3E25AA40-5EFE-4D6E-B325-E059E66D25F0}" destId="{EC094C16-B37E-42A0-8CA5-449C8101BEDD}" srcOrd="1" destOrd="0" presId="urn:microsoft.com/office/officeart/2005/8/layout/orgChart1"/>
    <dgm:cxn modelId="{3E4135B3-FC5F-44B1-9610-22275DF71464}" type="presParOf" srcId="{CFE37420-3407-4A6B-8DD7-196208C637C1}" destId="{42267F88-07E8-489A-B38D-9766C7879072}" srcOrd="1" destOrd="0" presId="urn:microsoft.com/office/officeart/2005/8/layout/orgChart1"/>
    <dgm:cxn modelId="{862D7DB5-7196-45CE-A02C-2EB880879D16}" type="presParOf" srcId="{CFE37420-3407-4A6B-8DD7-196208C637C1}" destId="{49CB95E6-EC98-4992-BCB2-D0EEAD32AD1E}" srcOrd="2" destOrd="0" presId="urn:microsoft.com/office/officeart/2005/8/layout/orgChart1"/>
    <dgm:cxn modelId="{512DE86D-19A3-462B-8C7D-77858E791213}" type="presParOf" srcId="{AD8B2926-B44F-4A69-B2A5-25EC7134C00C}" destId="{40418D00-7385-40C3-9292-0608676009E7}" srcOrd="12" destOrd="0" presId="urn:microsoft.com/office/officeart/2005/8/layout/orgChart1"/>
    <dgm:cxn modelId="{A783F2FF-9A0D-430F-A7E7-B3B788DAFA46}" type="presParOf" srcId="{AD8B2926-B44F-4A69-B2A5-25EC7134C00C}" destId="{1B0E0B97-84B3-43D7-A35D-569A55056188}" srcOrd="13" destOrd="0" presId="urn:microsoft.com/office/officeart/2005/8/layout/orgChart1"/>
    <dgm:cxn modelId="{09B172E4-CAC6-48EF-A2B1-120EC08EDB66}" type="presParOf" srcId="{1B0E0B97-84B3-43D7-A35D-569A55056188}" destId="{BEA18860-E958-46D4-B9A1-0EA814AF7F5A}" srcOrd="0" destOrd="0" presId="urn:microsoft.com/office/officeart/2005/8/layout/orgChart1"/>
    <dgm:cxn modelId="{0B1A3E82-948C-4EE9-92A4-56C44F385C4F}" type="presParOf" srcId="{BEA18860-E958-46D4-B9A1-0EA814AF7F5A}" destId="{914240D7-EC53-40AA-9422-ED2850D24EDA}" srcOrd="0" destOrd="0" presId="urn:microsoft.com/office/officeart/2005/8/layout/orgChart1"/>
    <dgm:cxn modelId="{52E76B17-8D56-43AA-91EB-0B0A0C5D5E0F}" type="presParOf" srcId="{BEA18860-E958-46D4-B9A1-0EA814AF7F5A}" destId="{082271F0-2C4A-4EAC-B449-A9EA1D2073CF}" srcOrd="1" destOrd="0" presId="urn:microsoft.com/office/officeart/2005/8/layout/orgChart1"/>
    <dgm:cxn modelId="{0CD34BFD-7C65-451D-8AF2-1A78E9336184}" type="presParOf" srcId="{1B0E0B97-84B3-43D7-A35D-569A55056188}" destId="{A0CD1785-D136-4CAF-BBA5-EBEF22330813}" srcOrd="1" destOrd="0" presId="urn:microsoft.com/office/officeart/2005/8/layout/orgChart1"/>
    <dgm:cxn modelId="{7F99B871-719B-42F3-A0BA-65549B29DFE0}" type="presParOf" srcId="{1B0E0B97-84B3-43D7-A35D-569A55056188}" destId="{6D35E8CF-D7F4-48E1-87DC-4867BD124BEC}" srcOrd="2" destOrd="0" presId="urn:microsoft.com/office/officeart/2005/8/layout/orgChart1"/>
    <dgm:cxn modelId="{C73B6B74-7492-4A05-BA4A-7E6353754D60}" type="presParOf" srcId="{AD8B2926-B44F-4A69-B2A5-25EC7134C00C}" destId="{81E06535-7266-4E53-B051-8757DFDD2B83}" srcOrd="14" destOrd="0" presId="urn:microsoft.com/office/officeart/2005/8/layout/orgChart1"/>
    <dgm:cxn modelId="{50BCFAA5-AFCE-4CAF-A6CA-CBEA30D47896}" type="presParOf" srcId="{AD8B2926-B44F-4A69-B2A5-25EC7134C00C}" destId="{63F09845-2445-4E0D-8F74-877C92BCE474}" srcOrd="15" destOrd="0" presId="urn:microsoft.com/office/officeart/2005/8/layout/orgChart1"/>
    <dgm:cxn modelId="{4CF0BB6E-3E09-4BD2-9E29-3BDCA21DBC7E}" type="presParOf" srcId="{63F09845-2445-4E0D-8F74-877C92BCE474}" destId="{08822112-3E59-4DCC-B4C8-BC35031DF042}" srcOrd="0" destOrd="0" presId="urn:microsoft.com/office/officeart/2005/8/layout/orgChart1"/>
    <dgm:cxn modelId="{A344EE2F-D8E0-4BB8-9352-5345A77FBD7D}" type="presParOf" srcId="{08822112-3E59-4DCC-B4C8-BC35031DF042}" destId="{B5FFBB38-D9B2-456C-A860-7F0AE1C8C340}" srcOrd="0" destOrd="0" presId="urn:microsoft.com/office/officeart/2005/8/layout/orgChart1"/>
    <dgm:cxn modelId="{C2AA0D8B-F935-424E-ADD4-D039B836EB6A}" type="presParOf" srcId="{08822112-3E59-4DCC-B4C8-BC35031DF042}" destId="{1A38D464-C010-40EF-A4E7-1AB357936D0C}" srcOrd="1" destOrd="0" presId="urn:microsoft.com/office/officeart/2005/8/layout/orgChart1"/>
    <dgm:cxn modelId="{44BBD1C3-890F-4AB1-87DA-0BC92305A4F9}" type="presParOf" srcId="{63F09845-2445-4E0D-8F74-877C92BCE474}" destId="{CF6D9BD8-D67F-4355-9E9A-65FCB16BC647}" srcOrd="1" destOrd="0" presId="urn:microsoft.com/office/officeart/2005/8/layout/orgChart1"/>
    <dgm:cxn modelId="{389C8676-7FFC-4FAE-952B-25C3E1374042}" type="presParOf" srcId="{63F09845-2445-4E0D-8F74-877C92BCE474}" destId="{5E0C382A-EA95-4D1B-A89A-CEB2BEA48CD7}" srcOrd="2" destOrd="0" presId="urn:microsoft.com/office/officeart/2005/8/layout/orgChart1"/>
    <dgm:cxn modelId="{2B3A2E26-391E-45E2-BF06-82D265E74205}" type="presParOf" srcId="{C286251F-9980-4365-822D-4EE63DAC50FF}" destId="{2DE2417D-686D-40C8-BB2E-ED0F9A978695}" srcOrd="2" destOrd="0" presId="urn:microsoft.com/office/officeart/2005/8/layout/orgChart1"/>
    <dgm:cxn modelId="{9E53CC3E-C5BE-48E8-8506-913F272EB2CE}" type="presParOf" srcId="{3B3D4C6B-2441-4DFC-9AC3-72EA9ED23161}" destId="{74656D05-3B96-4C04-99B2-F92FBBA45022}" srcOrd="8" destOrd="0" presId="urn:microsoft.com/office/officeart/2005/8/layout/orgChart1"/>
    <dgm:cxn modelId="{8165DD7E-4DDA-4083-B127-563B1099B37A}" type="presParOf" srcId="{3B3D4C6B-2441-4DFC-9AC3-72EA9ED23161}" destId="{62851326-4044-4C46-BFA2-37BF2F3E0A51}" srcOrd="9" destOrd="0" presId="urn:microsoft.com/office/officeart/2005/8/layout/orgChart1"/>
    <dgm:cxn modelId="{579BDF67-F6F9-4CB8-9765-212CB86602A9}" type="presParOf" srcId="{62851326-4044-4C46-BFA2-37BF2F3E0A51}" destId="{9D694DF1-277F-4A28-899D-67E47ECFB10D}" srcOrd="0" destOrd="0" presId="urn:microsoft.com/office/officeart/2005/8/layout/orgChart1"/>
    <dgm:cxn modelId="{95791C3F-BE25-4974-8E47-B72FE5F7DDAB}" type="presParOf" srcId="{9D694DF1-277F-4A28-899D-67E47ECFB10D}" destId="{1E4AC13A-227C-4346-B6B2-7306F1D094CF}" srcOrd="0" destOrd="0" presId="urn:microsoft.com/office/officeart/2005/8/layout/orgChart1"/>
    <dgm:cxn modelId="{E3434748-7F00-46B0-A777-665A7702EAA7}" type="presParOf" srcId="{9D694DF1-277F-4A28-899D-67E47ECFB10D}" destId="{07BD9DC5-5279-4224-98FF-833FEAC7A5A1}" srcOrd="1" destOrd="0" presId="urn:microsoft.com/office/officeart/2005/8/layout/orgChart1"/>
    <dgm:cxn modelId="{D14804C8-194C-41C5-A521-86A856B9A465}" type="presParOf" srcId="{62851326-4044-4C46-BFA2-37BF2F3E0A51}" destId="{CEAFE0EE-707B-4639-B4B7-37A43B200B0B}" srcOrd="1" destOrd="0" presId="urn:microsoft.com/office/officeart/2005/8/layout/orgChart1"/>
    <dgm:cxn modelId="{6B99780A-D153-422B-AA56-F1101086E178}" type="presParOf" srcId="{CEAFE0EE-707B-4639-B4B7-37A43B200B0B}" destId="{23441CA3-210B-483F-949D-D31F12F1BAC1}" srcOrd="0" destOrd="0" presId="urn:microsoft.com/office/officeart/2005/8/layout/orgChart1"/>
    <dgm:cxn modelId="{12F7F296-7A97-4420-A929-FCE08728A999}" type="presParOf" srcId="{CEAFE0EE-707B-4639-B4B7-37A43B200B0B}" destId="{D95C3737-856C-4DC6-A295-BD8CD57F1A94}" srcOrd="1" destOrd="0" presId="urn:microsoft.com/office/officeart/2005/8/layout/orgChart1"/>
    <dgm:cxn modelId="{899756F9-9078-4332-A68B-08E332AC83F9}" type="presParOf" srcId="{D95C3737-856C-4DC6-A295-BD8CD57F1A94}" destId="{D01EF5B9-CEE4-41AE-A396-EE282EF938E3}" srcOrd="0" destOrd="0" presId="urn:microsoft.com/office/officeart/2005/8/layout/orgChart1"/>
    <dgm:cxn modelId="{3F4AB3F5-5A7C-40C2-B648-961DEEEB1C70}" type="presParOf" srcId="{D01EF5B9-CEE4-41AE-A396-EE282EF938E3}" destId="{58944A0C-542A-41ED-B978-065A7BD27696}" srcOrd="0" destOrd="0" presId="urn:microsoft.com/office/officeart/2005/8/layout/orgChart1"/>
    <dgm:cxn modelId="{E2CFB9D7-BDA8-4654-AFFA-22465A71E321}" type="presParOf" srcId="{D01EF5B9-CEE4-41AE-A396-EE282EF938E3}" destId="{535389B5-28BF-44FC-AA57-84209E743F3A}" srcOrd="1" destOrd="0" presId="urn:microsoft.com/office/officeart/2005/8/layout/orgChart1"/>
    <dgm:cxn modelId="{07A2175B-55A8-4A6C-BBF6-68D5F0C4D233}" type="presParOf" srcId="{D95C3737-856C-4DC6-A295-BD8CD57F1A94}" destId="{21226858-9DE7-4611-93B5-5A7B9E5247C9}" srcOrd="1" destOrd="0" presId="urn:microsoft.com/office/officeart/2005/8/layout/orgChart1"/>
    <dgm:cxn modelId="{62E27F0F-855F-4DEA-81D1-6481E1D76B26}" type="presParOf" srcId="{D95C3737-856C-4DC6-A295-BD8CD57F1A94}" destId="{5B319E1B-EC5C-424A-BE6B-59799521E364}" srcOrd="2" destOrd="0" presId="urn:microsoft.com/office/officeart/2005/8/layout/orgChart1"/>
    <dgm:cxn modelId="{542C834A-51EB-4B9E-A50C-AB57FF4A661B}" type="presParOf" srcId="{CEAFE0EE-707B-4639-B4B7-37A43B200B0B}" destId="{CB974D8D-C2B5-4C5F-B81F-001DFCF11BB3}" srcOrd="2" destOrd="0" presId="urn:microsoft.com/office/officeart/2005/8/layout/orgChart1"/>
    <dgm:cxn modelId="{81086ED3-1222-4A4D-AE08-F72220C791BB}" type="presParOf" srcId="{CEAFE0EE-707B-4639-B4B7-37A43B200B0B}" destId="{7CE2B338-9EA7-4650-935E-742E11167E19}" srcOrd="3" destOrd="0" presId="urn:microsoft.com/office/officeart/2005/8/layout/orgChart1"/>
    <dgm:cxn modelId="{9B72A355-7F41-47CA-82B4-6F6DBFE1AC5A}" type="presParOf" srcId="{7CE2B338-9EA7-4650-935E-742E11167E19}" destId="{93BFEAEE-0893-44E7-A1CC-5325C447BBD9}" srcOrd="0" destOrd="0" presId="urn:microsoft.com/office/officeart/2005/8/layout/orgChart1"/>
    <dgm:cxn modelId="{3DB72D21-37BD-4723-BCFA-289E70046B09}" type="presParOf" srcId="{93BFEAEE-0893-44E7-A1CC-5325C447BBD9}" destId="{FD8523BB-B522-4C29-AD15-A3E9A73D2763}" srcOrd="0" destOrd="0" presId="urn:microsoft.com/office/officeart/2005/8/layout/orgChart1"/>
    <dgm:cxn modelId="{D583160D-61F8-4A18-AF7A-AB80D5413372}" type="presParOf" srcId="{93BFEAEE-0893-44E7-A1CC-5325C447BBD9}" destId="{339043A9-1750-40F9-8749-764F9DE8AC52}" srcOrd="1" destOrd="0" presId="urn:microsoft.com/office/officeart/2005/8/layout/orgChart1"/>
    <dgm:cxn modelId="{6B2F4224-1082-453F-BA27-B69A65DEBFD5}" type="presParOf" srcId="{7CE2B338-9EA7-4650-935E-742E11167E19}" destId="{A5DE1EEC-C1CC-4BF3-896E-A68B667EABC8}" srcOrd="1" destOrd="0" presId="urn:microsoft.com/office/officeart/2005/8/layout/orgChart1"/>
    <dgm:cxn modelId="{84B82D78-C9CB-49CF-A0A7-A65A6B1B85E3}" type="presParOf" srcId="{7CE2B338-9EA7-4650-935E-742E11167E19}" destId="{F9BB1CA1-8718-415D-B211-0681D9C04F23}" srcOrd="2" destOrd="0" presId="urn:microsoft.com/office/officeart/2005/8/layout/orgChart1"/>
    <dgm:cxn modelId="{11D6D012-3412-4CC1-9CAB-E52AE55F3139}" type="presParOf" srcId="{CEAFE0EE-707B-4639-B4B7-37A43B200B0B}" destId="{01F0EE38-A253-4AD0-A14B-9C0A7AADAC5A}" srcOrd="4" destOrd="0" presId="urn:microsoft.com/office/officeart/2005/8/layout/orgChart1"/>
    <dgm:cxn modelId="{F61F49AE-B60B-43A8-8E9E-61895AADFA60}" type="presParOf" srcId="{CEAFE0EE-707B-4639-B4B7-37A43B200B0B}" destId="{F47A4D8B-633D-48D2-946C-433CC80691A9}" srcOrd="5" destOrd="0" presId="urn:microsoft.com/office/officeart/2005/8/layout/orgChart1"/>
    <dgm:cxn modelId="{AF51AE97-44C4-430B-AA02-DAFE037063C3}" type="presParOf" srcId="{F47A4D8B-633D-48D2-946C-433CC80691A9}" destId="{776D6E92-070E-4565-93B2-E5654FAC237C}" srcOrd="0" destOrd="0" presId="urn:microsoft.com/office/officeart/2005/8/layout/orgChart1"/>
    <dgm:cxn modelId="{A86A5E02-050F-4391-92AB-47B8D324E2F1}" type="presParOf" srcId="{776D6E92-070E-4565-93B2-E5654FAC237C}" destId="{556FEED3-D275-4450-B497-3E955C9C564A}" srcOrd="0" destOrd="0" presId="urn:microsoft.com/office/officeart/2005/8/layout/orgChart1"/>
    <dgm:cxn modelId="{F813BD9D-09B0-414F-A9E2-8BFF5E0FD19B}" type="presParOf" srcId="{776D6E92-070E-4565-93B2-E5654FAC237C}" destId="{20ADB914-F2E9-43CC-BE3F-C72EB9E973B1}" srcOrd="1" destOrd="0" presId="urn:microsoft.com/office/officeart/2005/8/layout/orgChart1"/>
    <dgm:cxn modelId="{4B56E760-D79F-466B-99BE-55A4265C2A26}" type="presParOf" srcId="{F47A4D8B-633D-48D2-946C-433CC80691A9}" destId="{0697DB29-613B-4616-82DE-D70BBFDB1C94}" srcOrd="1" destOrd="0" presId="urn:microsoft.com/office/officeart/2005/8/layout/orgChart1"/>
    <dgm:cxn modelId="{871ACDDA-327E-479C-82BA-77963ACB32E0}" type="presParOf" srcId="{F47A4D8B-633D-48D2-946C-433CC80691A9}" destId="{CB1E992D-DFC4-4D73-B8CB-6FD71EFBA909}" srcOrd="2" destOrd="0" presId="urn:microsoft.com/office/officeart/2005/8/layout/orgChart1"/>
    <dgm:cxn modelId="{C64CCEEF-06B3-4503-BB62-BB063886175B}" type="presParOf" srcId="{CEAFE0EE-707B-4639-B4B7-37A43B200B0B}" destId="{2DB1914F-C857-4E9C-BE76-2A5D521B6546}" srcOrd="6" destOrd="0" presId="urn:microsoft.com/office/officeart/2005/8/layout/orgChart1"/>
    <dgm:cxn modelId="{BA9F6704-A053-4FA0-837A-68F0C9DC1269}" type="presParOf" srcId="{CEAFE0EE-707B-4639-B4B7-37A43B200B0B}" destId="{D49E836B-1B5D-461C-822B-867D7F08D700}" srcOrd="7" destOrd="0" presId="urn:microsoft.com/office/officeart/2005/8/layout/orgChart1"/>
    <dgm:cxn modelId="{C3B9EF05-8E5D-44BD-B23B-FAB77AA43F6B}" type="presParOf" srcId="{D49E836B-1B5D-461C-822B-867D7F08D700}" destId="{D7843D71-5638-4D5D-A454-185A7C9348C4}" srcOrd="0" destOrd="0" presId="urn:microsoft.com/office/officeart/2005/8/layout/orgChart1"/>
    <dgm:cxn modelId="{7FB40C28-EB7E-42D1-80A7-F6A92D2DDC39}" type="presParOf" srcId="{D7843D71-5638-4D5D-A454-185A7C9348C4}" destId="{E60EF86F-741F-444B-A761-83F6C0339C31}" srcOrd="0" destOrd="0" presId="urn:microsoft.com/office/officeart/2005/8/layout/orgChart1"/>
    <dgm:cxn modelId="{9E575A2E-4C43-43DC-92C6-318A857587B1}" type="presParOf" srcId="{D7843D71-5638-4D5D-A454-185A7C9348C4}" destId="{FCAEE6F6-2F10-4A65-A324-CA5DD13A6E9A}" srcOrd="1" destOrd="0" presId="urn:microsoft.com/office/officeart/2005/8/layout/orgChart1"/>
    <dgm:cxn modelId="{3D9F20A6-73B8-4B50-BF1E-AC9E077EDD6D}" type="presParOf" srcId="{D49E836B-1B5D-461C-822B-867D7F08D700}" destId="{A5B79638-079E-484A-8D3A-75F01E3683C4}" srcOrd="1" destOrd="0" presId="urn:microsoft.com/office/officeart/2005/8/layout/orgChart1"/>
    <dgm:cxn modelId="{CBFFE839-815B-47D7-98BC-72C386F798E6}" type="presParOf" srcId="{D49E836B-1B5D-461C-822B-867D7F08D700}" destId="{52512B2F-E0F1-4FAB-9E4E-5B36ADD65F68}" srcOrd="2" destOrd="0" presId="urn:microsoft.com/office/officeart/2005/8/layout/orgChart1"/>
    <dgm:cxn modelId="{3A6E6B64-1DCB-4B23-8048-2B159A74CDD3}" type="presParOf" srcId="{CEAFE0EE-707B-4639-B4B7-37A43B200B0B}" destId="{502631C7-1EF5-435A-8A8E-2C46AC257673}" srcOrd="8" destOrd="0" presId="urn:microsoft.com/office/officeart/2005/8/layout/orgChart1"/>
    <dgm:cxn modelId="{82633CD7-9725-43AD-9317-DE5D275B8333}" type="presParOf" srcId="{CEAFE0EE-707B-4639-B4B7-37A43B200B0B}" destId="{1EC9FD4C-DCDA-436C-8237-57AABC51E502}" srcOrd="9" destOrd="0" presId="urn:microsoft.com/office/officeart/2005/8/layout/orgChart1"/>
    <dgm:cxn modelId="{DA8E73B7-404B-4B7C-B50D-859BCE3238E3}" type="presParOf" srcId="{1EC9FD4C-DCDA-436C-8237-57AABC51E502}" destId="{CA6EADDE-823F-44D3-BFCD-17A709DF8235}" srcOrd="0" destOrd="0" presId="urn:microsoft.com/office/officeart/2005/8/layout/orgChart1"/>
    <dgm:cxn modelId="{1D889ED9-6C27-4C13-9591-39EC25EBFBC1}" type="presParOf" srcId="{CA6EADDE-823F-44D3-BFCD-17A709DF8235}" destId="{31417C21-12EF-4E88-8450-D76B62C0D402}" srcOrd="0" destOrd="0" presId="urn:microsoft.com/office/officeart/2005/8/layout/orgChart1"/>
    <dgm:cxn modelId="{1298DB69-73B5-4311-A8F5-B8008817ABE6}" type="presParOf" srcId="{CA6EADDE-823F-44D3-BFCD-17A709DF8235}" destId="{97EFADC4-112D-4B16-A47E-F0301AA5BDD5}" srcOrd="1" destOrd="0" presId="urn:microsoft.com/office/officeart/2005/8/layout/orgChart1"/>
    <dgm:cxn modelId="{55B70E5D-4280-4D98-99E5-A1B9C20E19C9}" type="presParOf" srcId="{1EC9FD4C-DCDA-436C-8237-57AABC51E502}" destId="{E7CEE03E-C1AD-442B-9DFF-28F2744F5765}" srcOrd="1" destOrd="0" presId="urn:microsoft.com/office/officeart/2005/8/layout/orgChart1"/>
    <dgm:cxn modelId="{B50528FD-7CFF-47DC-B9D2-5E7AAFC4DC80}" type="presParOf" srcId="{1EC9FD4C-DCDA-436C-8237-57AABC51E502}" destId="{AE2D7857-AA5B-405F-9B3D-17B940ADB803}" srcOrd="2" destOrd="0" presId="urn:microsoft.com/office/officeart/2005/8/layout/orgChart1"/>
    <dgm:cxn modelId="{6FCF8118-C921-446F-B244-12F8DF7BAE50}" type="presParOf" srcId="{CEAFE0EE-707B-4639-B4B7-37A43B200B0B}" destId="{6D7E9214-047A-4F7C-80BD-D96729DC1C05}" srcOrd="10" destOrd="0" presId="urn:microsoft.com/office/officeart/2005/8/layout/orgChart1"/>
    <dgm:cxn modelId="{AEFCDFAA-A0EA-4AC4-A09F-3BC6A6E91681}" type="presParOf" srcId="{CEAFE0EE-707B-4639-B4B7-37A43B200B0B}" destId="{BD6E796C-17D2-47D2-81C7-CDB9224C2E10}" srcOrd="11" destOrd="0" presId="urn:microsoft.com/office/officeart/2005/8/layout/orgChart1"/>
    <dgm:cxn modelId="{8403C78B-96A1-4663-84E5-E386A9D906C1}" type="presParOf" srcId="{BD6E796C-17D2-47D2-81C7-CDB9224C2E10}" destId="{96C6509E-D2FB-438C-A273-EDE58A197297}" srcOrd="0" destOrd="0" presId="urn:microsoft.com/office/officeart/2005/8/layout/orgChart1"/>
    <dgm:cxn modelId="{9E1A3EAB-37B7-4B13-9F67-126C30AD9387}" type="presParOf" srcId="{96C6509E-D2FB-438C-A273-EDE58A197297}" destId="{4A79BA04-1169-4404-9E9C-9A12807D1C7C}" srcOrd="0" destOrd="0" presId="urn:microsoft.com/office/officeart/2005/8/layout/orgChart1"/>
    <dgm:cxn modelId="{89B20DAE-49D9-489C-A2DB-5E47BCF78BD7}" type="presParOf" srcId="{96C6509E-D2FB-438C-A273-EDE58A197297}" destId="{B956F5E9-CDFC-43CE-80FA-B3EE8B723D74}" srcOrd="1" destOrd="0" presId="urn:microsoft.com/office/officeart/2005/8/layout/orgChart1"/>
    <dgm:cxn modelId="{60F3ED0D-8E45-4B3F-9F3C-6B15AEA80330}" type="presParOf" srcId="{BD6E796C-17D2-47D2-81C7-CDB9224C2E10}" destId="{17176CE2-7135-49C1-93E6-D4963A555C85}" srcOrd="1" destOrd="0" presId="urn:microsoft.com/office/officeart/2005/8/layout/orgChart1"/>
    <dgm:cxn modelId="{7D301E3E-EA0A-44FC-A51F-515319106ED1}" type="presParOf" srcId="{BD6E796C-17D2-47D2-81C7-CDB9224C2E10}" destId="{2440F8A4-B56B-4280-80E5-CEFAA2F313BA}" srcOrd="2" destOrd="0" presId="urn:microsoft.com/office/officeart/2005/8/layout/orgChart1"/>
    <dgm:cxn modelId="{07845680-99D3-4809-B5B2-95CDD265E27D}" type="presParOf" srcId="{CEAFE0EE-707B-4639-B4B7-37A43B200B0B}" destId="{AE883953-FD0C-4D36-9109-D088AC3BDB80}" srcOrd="12" destOrd="0" presId="urn:microsoft.com/office/officeart/2005/8/layout/orgChart1"/>
    <dgm:cxn modelId="{51568BAC-56C0-4D42-97BA-928A5B58D37E}" type="presParOf" srcId="{CEAFE0EE-707B-4639-B4B7-37A43B200B0B}" destId="{EACD43EC-F6FB-4AD2-9FFC-5EA160D87198}" srcOrd="13" destOrd="0" presId="urn:microsoft.com/office/officeart/2005/8/layout/orgChart1"/>
    <dgm:cxn modelId="{444D411E-19A2-4C9D-B4B8-7A4ECE1FDBAC}" type="presParOf" srcId="{EACD43EC-F6FB-4AD2-9FFC-5EA160D87198}" destId="{720DA5E8-14B9-4F1C-9F5C-B09D678EF00C}" srcOrd="0" destOrd="0" presId="urn:microsoft.com/office/officeart/2005/8/layout/orgChart1"/>
    <dgm:cxn modelId="{27520CF3-2E32-4C4D-B271-808EA43CD18B}" type="presParOf" srcId="{720DA5E8-14B9-4F1C-9F5C-B09D678EF00C}" destId="{A26A6926-98F8-41BF-8CE5-6E62EB2CCC7D}" srcOrd="0" destOrd="0" presId="urn:microsoft.com/office/officeart/2005/8/layout/orgChart1"/>
    <dgm:cxn modelId="{6A81DCE4-6065-49D4-A5AD-2CB59B39D958}" type="presParOf" srcId="{720DA5E8-14B9-4F1C-9F5C-B09D678EF00C}" destId="{6815CAD8-BA7F-4437-A49C-77ABFA6D4129}" srcOrd="1" destOrd="0" presId="urn:microsoft.com/office/officeart/2005/8/layout/orgChart1"/>
    <dgm:cxn modelId="{55BC8CCC-DF5D-48A6-98A6-8AE2B1EB4FBA}" type="presParOf" srcId="{EACD43EC-F6FB-4AD2-9FFC-5EA160D87198}" destId="{BC48801D-5F80-45E9-AD57-D8D60BF94DF2}" srcOrd="1" destOrd="0" presId="urn:microsoft.com/office/officeart/2005/8/layout/orgChart1"/>
    <dgm:cxn modelId="{5982C90F-B3A2-4F5C-B3E4-87850F282136}" type="presParOf" srcId="{EACD43EC-F6FB-4AD2-9FFC-5EA160D87198}" destId="{F3EDEDBA-7110-4555-9D57-D361C4F06642}" srcOrd="2" destOrd="0" presId="urn:microsoft.com/office/officeart/2005/8/layout/orgChart1"/>
    <dgm:cxn modelId="{1F0307C9-B952-4054-8698-59CDA69DB771}" type="presParOf" srcId="{62851326-4044-4C46-BFA2-37BF2F3E0A51}" destId="{EEA058B1-5868-472B-8A32-6DA7B1F80D19}" srcOrd="2" destOrd="0" presId="urn:microsoft.com/office/officeart/2005/8/layout/orgChart1"/>
    <dgm:cxn modelId="{F8E2F07C-BAE4-4EA7-9C5E-AEB56A26A857}" type="presParOf" srcId="{0834560E-9CC3-4D27-A82A-F4B61F03F83B}" destId="{3124FF8A-CAD6-4E47-BB48-26C5ED11256D}"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3016A9-522A-49FA-8A05-34E3C6A6117F}">
      <dsp:nvSpPr>
        <dsp:cNvPr id="0" name=""/>
        <dsp:cNvSpPr/>
      </dsp:nvSpPr>
      <dsp:spPr>
        <a:xfrm>
          <a:off x="8274965" y="515131"/>
          <a:ext cx="397722" cy="359321"/>
        </a:xfrm>
        <a:custGeom>
          <a:avLst/>
          <a:gdLst/>
          <a:ahLst/>
          <a:cxnLst/>
          <a:rect l="0" t="0" r="0" b="0"/>
          <a:pathLst>
            <a:path>
              <a:moveTo>
                <a:pt x="0" y="0"/>
              </a:moveTo>
              <a:lnTo>
                <a:pt x="0" y="359321"/>
              </a:lnTo>
              <a:lnTo>
                <a:pt x="397722" y="3593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DF8AA2-DD82-479F-AE0E-562966F89513}">
      <dsp:nvSpPr>
        <dsp:cNvPr id="0" name=""/>
        <dsp:cNvSpPr/>
      </dsp:nvSpPr>
      <dsp:spPr>
        <a:xfrm>
          <a:off x="8051165" y="515131"/>
          <a:ext cx="223799" cy="359321"/>
        </a:xfrm>
        <a:custGeom>
          <a:avLst/>
          <a:gdLst/>
          <a:ahLst/>
          <a:cxnLst/>
          <a:rect l="0" t="0" r="0" b="0"/>
          <a:pathLst>
            <a:path>
              <a:moveTo>
                <a:pt x="223799" y="0"/>
              </a:moveTo>
              <a:lnTo>
                <a:pt x="223799" y="359321"/>
              </a:lnTo>
              <a:lnTo>
                <a:pt x="0" y="3593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BACDC5-8C94-49E4-ADA3-A647BCEDB6D4}">
      <dsp:nvSpPr>
        <dsp:cNvPr id="0" name=""/>
        <dsp:cNvSpPr/>
      </dsp:nvSpPr>
      <dsp:spPr>
        <a:xfrm>
          <a:off x="13236270" y="3548983"/>
          <a:ext cx="91440" cy="365162"/>
        </a:xfrm>
        <a:custGeom>
          <a:avLst/>
          <a:gdLst/>
          <a:ahLst/>
          <a:cxnLst/>
          <a:rect l="0" t="0" r="0" b="0"/>
          <a:pathLst>
            <a:path>
              <a:moveTo>
                <a:pt x="45720" y="0"/>
              </a:moveTo>
              <a:lnTo>
                <a:pt x="45720" y="365162"/>
              </a:lnTo>
              <a:lnTo>
                <a:pt x="133579" y="365162"/>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D426636-091A-42C5-873F-173780BF8BDB}">
      <dsp:nvSpPr>
        <dsp:cNvPr id="0" name=""/>
        <dsp:cNvSpPr/>
      </dsp:nvSpPr>
      <dsp:spPr>
        <a:xfrm>
          <a:off x="14163550" y="3191957"/>
          <a:ext cx="91440" cy="111922"/>
        </a:xfrm>
        <a:custGeom>
          <a:avLst/>
          <a:gdLst/>
          <a:ahLst/>
          <a:cxnLst/>
          <a:rect l="0" t="0" r="0" b="0"/>
          <a:pathLst>
            <a:path>
              <a:moveTo>
                <a:pt x="45720" y="0"/>
              </a:moveTo>
              <a:lnTo>
                <a:pt x="45720" y="11192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97EB0B-04A8-4A75-8713-3FE4BF7DC8FE}">
      <dsp:nvSpPr>
        <dsp:cNvPr id="0" name=""/>
        <dsp:cNvSpPr/>
      </dsp:nvSpPr>
      <dsp:spPr>
        <a:xfrm>
          <a:off x="10348130" y="2564536"/>
          <a:ext cx="3861139" cy="413879"/>
        </a:xfrm>
        <a:custGeom>
          <a:avLst/>
          <a:gdLst/>
          <a:ahLst/>
          <a:cxnLst/>
          <a:rect l="0" t="0" r="0" b="0"/>
          <a:pathLst>
            <a:path>
              <a:moveTo>
                <a:pt x="0" y="0"/>
              </a:moveTo>
              <a:lnTo>
                <a:pt x="0" y="170468"/>
              </a:lnTo>
              <a:lnTo>
                <a:pt x="3861139" y="170468"/>
              </a:lnTo>
              <a:lnTo>
                <a:pt x="3861139" y="41387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CC153E-46B8-4A2B-B22A-861441E43B8E}">
      <dsp:nvSpPr>
        <dsp:cNvPr id="0" name=""/>
        <dsp:cNvSpPr/>
      </dsp:nvSpPr>
      <dsp:spPr>
        <a:xfrm>
          <a:off x="10733150" y="3704592"/>
          <a:ext cx="91440" cy="1009292"/>
        </a:xfrm>
        <a:custGeom>
          <a:avLst/>
          <a:gdLst/>
          <a:ahLst/>
          <a:cxnLst/>
          <a:rect l="0" t="0" r="0" b="0"/>
          <a:pathLst>
            <a:path>
              <a:moveTo>
                <a:pt x="45720" y="0"/>
              </a:moveTo>
              <a:lnTo>
                <a:pt x="45720" y="1009292"/>
              </a:lnTo>
              <a:lnTo>
                <a:pt x="102326" y="1009292"/>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64EC90C0-1BB0-4042-BA83-BEB508C862CC}">
      <dsp:nvSpPr>
        <dsp:cNvPr id="0" name=""/>
        <dsp:cNvSpPr/>
      </dsp:nvSpPr>
      <dsp:spPr>
        <a:xfrm>
          <a:off x="10733150" y="3704592"/>
          <a:ext cx="91440" cy="694898"/>
        </a:xfrm>
        <a:custGeom>
          <a:avLst/>
          <a:gdLst/>
          <a:ahLst/>
          <a:cxnLst/>
          <a:rect l="0" t="0" r="0" b="0"/>
          <a:pathLst>
            <a:path>
              <a:moveTo>
                <a:pt x="45720" y="0"/>
              </a:moveTo>
              <a:lnTo>
                <a:pt x="45720" y="694898"/>
              </a:lnTo>
              <a:lnTo>
                <a:pt x="95001" y="694898"/>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E507E2BD-EBD0-4EF7-A0A5-836B837F9634}">
      <dsp:nvSpPr>
        <dsp:cNvPr id="0" name=""/>
        <dsp:cNvSpPr/>
      </dsp:nvSpPr>
      <dsp:spPr>
        <a:xfrm>
          <a:off x="10733150" y="3704592"/>
          <a:ext cx="91440" cy="385934"/>
        </a:xfrm>
        <a:custGeom>
          <a:avLst/>
          <a:gdLst/>
          <a:ahLst/>
          <a:cxnLst/>
          <a:rect l="0" t="0" r="0" b="0"/>
          <a:pathLst>
            <a:path>
              <a:moveTo>
                <a:pt x="45720" y="0"/>
              </a:moveTo>
              <a:lnTo>
                <a:pt x="45720" y="385934"/>
              </a:lnTo>
              <a:lnTo>
                <a:pt x="87884" y="385934"/>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BF221251-A820-452E-825A-546B5302FE3D}">
      <dsp:nvSpPr>
        <dsp:cNvPr id="0" name=""/>
        <dsp:cNvSpPr/>
      </dsp:nvSpPr>
      <dsp:spPr>
        <a:xfrm>
          <a:off x="10775603" y="3183391"/>
          <a:ext cx="779019" cy="301087"/>
        </a:xfrm>
        <a:custGeom>
          <a:avLst/>
          <a:gdLst/>
          <a:ahLst/>
          <a:cxnLst/>
          <a:rect l="0" t="0" r="0" b="0"/>
          <a:pathLst>
            <a:path>
              <a:moveTo>
                <a:pt x="0" y="0"/>
              </a:moveTo>
              <a:lnTo>
                <a:pt x="0" y="57676"/>
              </a:lnTo>
              <a:lnTo>
                <a:pt x="779019" y="57676"/>
              </a:lnTo>
              <a:lnTo>
                <a:pt x="779019" y="301087"/>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425DBD-77EE-47F2-BDCC-340079E692AC}">
      <dsp:nvSpPr>
        <dsp:cNvPr id="0" name=""/>
        <dsp:cNvSpPr/>
      </dsp:nvSpPr>
      <dsp:spPr>
        <a:xfrm>
          <a:off x="9138775" y="4127397"/>
          <a:ext cx="91440" cy="664796"/>
        </a:xfrm>
        <a:custGeom>
          <a:avLst/>
          <a:gdLst/>
          <a:ahLst/>
          <a:cxnLst/>
          <a:rect l="0" t="0" r="0" b="0"/>
          <a:pathLst>
            <a:path>
              <a:moveTo>
                <a:pt x="45720" y="0"/>
              </a:moveTo>
              <a:lnTo>
                <a:pt x="45720" y="664796"/>
              </a:lnTo>
              <a:lnTo>
                <a:pt x="69197" y="664796"/>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63D50DBD-88FD-47F2-B71D-61CD644031EA}">
      <dsp:nvSpPr>
        <dsp:cNvPr id="0" name=""/>
        <dsp:cNvSpPr/>
      </dsp:nvSpPr>
      <dsp:spPr>
        <a:xfrm>
          <a:off x="9768542" y="3183391"/>
          <a:ext cx="1007061" cy="297633"/>
        </a:xfrm>
        <a:custGeom>
          <a:avLst/>
          <a:gdLst/>
          <a:ahLst/>
          <a:cxnLst/>
          <a:rect l="0" t="0" r="0" b="0"/>
          <a:pathLst>
            <a:path>
              <a:moveTo>
                <a:pt x="1007061" y="0"/>
              </a:moveTo>
              <a:lnTo>
                <a:pt x="1007061" y="54222"/>
              </a:lnTo>
              <a:lnTo>
                <a:pt x="0" y="54222"/>
              </a:lnTo>
              <a:lnTo>
                <a:pt x="0" y="297633"/>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11DC1485-D606-4DC7-9EBA-EA6AF548EFA5}">
      <dsp:nvSpPr>
        <dsp:cNvPr id="0" name=""/>
        <dsp:cNvSpPr/>
      </dsp:nvSpPr>
      <dsp:spPr>
        <a:xfrm>
          <a:off x="10348130" y="2564536"/>
          <a:ext cx="427473" cy="405314"/>
        </a:xfrm>
        <a:custGeom>
          <a:avLst/>
          <a:gdLst/>
          <a:ahLst/>
          <a:cxnLst/>
          <a:rect l="0" t="0" r="0" b="0"/>
          <a:pathLst>
            <a:path>
              <a:moveTo>
                <a:pt x="0" y="0"/>
              </a:moveTo>
              <a:lnTo>
                <a:pt x="0" y="161903"/>
              </a:lnTo>
              <a:lnTo>
                <a:pt x="427473" y="161903"/>
              </a:lnTo>
              <a:lnTo>
                <a:pt x="427473" y="40531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607936-6012-4BAC-A556-07A79A62641C}">
      <dsp:nvSpPr>
        <dsp:cNvPr id="0" name=""/>
        <dsp:cNvSpPr/>
      </dsp:nvSpPr>
      <dsp:spPr>
        <a:xfrm>
          <a:off x="7618603" y="4109316"/>
          <a:ext cx="91440" cy="218432"/>
        </a:xfrm>
        <a:custGeom>
          <a:avLst/>
          <a:gdLst/>
          <a:ahLst/>
          <a:cxnLst/>
          <a:rect l="0" t="0" r="0" b="0"/>
          <a:pathLst>
            <a:path>
              <a:moveTo>
                <a:pt x="91077" y="0"/>
              </a:moveTo>
              <a:lnTo>
                <a:pt x="45720" y="218432"/>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76D93C9-A6B6-4578-B9EC-E88ED35B17D8}">
      <dsp:nvSpPr>
        <dsp:cNvPr id="0" name=""/>
        <dsp:cNvSpPr/>
      </dsp:nvSpPr>
      <dsp:spPr>
        <a:xfrm>
          <a:off x="8209721" y="3185797"/>
          <a:ext cx="91440" cy="91440"/>
        </a:xfrm>
        <a:custGeom>
          <a:avLst/>
          <a:gdLst/>
          <a:ahLst/>
          <a:cxnLst/>
          <a:rect l="0" t="0" r="0" b="0"/>
          <a:pathLst>
            <a:path>
              <a:moveTo>
                <a:pt x="45720" y="45720"/>
              </a:moveTo>
              <a:lnTo>
                <a:pt x="45720" y="136802"/>
              </a:lnTo>
            </a:path>
          </a:pathLst>
        </a:cu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32EFA350-3398-42BA-A037-35ABD0602572}">
      <dsp:nvSpPr>
        <dsp:cNvPr id="0" name=""/>
        <dsp:cNvSpPr/>
      </dsp:nvSpPr>
      <dsp:spPr>
        <a:xfrm>
          <a:off x="8255441" y="2564536"/>
          <a:ext cx="2092688" cy="421356"/>
        </a:xfrm>
        <a:custGeom>
          <a:avLst/>
          <a:gdLst/>
          <a:ahLst/>
          <a:cxnLst/>
          <a:rect l="0" t="0" r="0" b="0"/>
          <a:pathLst>
            <a:path>
              <a:moveTo>
                <a:pt x="2092688" y="0"/>
              </a:moveTo>
              <a:lnTo>
                <a:pt x="2092688" y="177945"/>
              </a:lnTo>
              <a:lnTo>
                <a:pt x="0" y="177945"/>
              </a:lnTo>
              <a:lnTo>
                <a:pt x="0" y="42135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E4C1B9-BF57-4927-A4BC-1DB8AA9F73BF}">
      <dsp:nvSpPr>
        <dsp:cNvPr id="0" name=""/>
        <dsp:cNvSpPr/>
      </dsp:nvSpPr>
      <dsp:spPr>
        <a:xfrm>
          <a:off x="10302410" y="2080264"/>
          <a:ext cx="91440" cy="140761"/>
        </a:xfrm>
        <a:custGeom>
          <a:avLst/>
          <a:gdLst/>
          <a:ahLst/>
          <a:cxnLst/>
          <a:rect l="0" t="0" r="0" b="0"/>
          <a:pathLst>
            <a:path>
              <a:moveTo>
                <a:pt x="45720" y="0"/>
              </a:moveTo>
              <a:lnTo>
                <a:pt x="45720" y="14076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9CBF131-87A0-4A76-AC0C-AE6B56CC3377}">
      <dsp:nvSpPr>
        <dsp:cNvPr id="0" name=""/>
        <dsp:cNvSpPr/>
      </dsp:nvSpPr>
      <dsp:spPr>
        <a:xfrm>
          <a:off x="8274965" y="515131"/>
          <a:ext cx="2073165" cy="1266096"/>
        </a:xfrm>
        <a:custGeom>
          <a:avLst/>
          <a:gdLst/>
          <a:ahLst/>
          <a:cxnLst/>
          <a:rect l="0" t="0" r="0" b="0"/>
          <a:pathLst>
            <a:path>
              <a:moveTo>
                <a:pt x="0" y="0"/>
              </a:moveTo>
              <a:lnTo>
                <a:pt x="0" y="1022685"/>
              </a:lnTo>
              <a:lnTo>
                <a:pt x="2073165" y="1022685"/>
              </a:lnTo>
              <a:lnTo>
                <a:pt x="2073165" y="1266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96AF41-A8B7-4969-8B1E-C1E34FB594AA}">
      <dsp:nvSpPr>
        <dsp:cNvPr id="0" name=""/>
        <dsp:cNvSpPr/>
      </dsp:nvSpPr>
      <dsp:spPr>
        <a:xfrm>
          <a:off x="4231129" y="2728236"/>
          <a:ext cx="178161" cy="3819942"/>
        </a:xfrm>
        <a:custGeom>
          <a:avLst/>
          <a:gdLst/>
          <a:ahLst/>
          <a:cxnLst/>
          <a:rect l="0" t="0" r="0" b="0"/>
          <a:pathLst>
            <a:path>
              <a:moveTo>
                <a:pt x="0" y="0"/>
              </a:moveTo>
              <a:lnTo>
                <a:pt x="0" y="3819942"/>
              </a:lnTo>
              <a:lnTo>
                <a:pt x="178161" y="381994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375E200-FF5C-4556-B38F-98EC3DF7BA11}">
      <dsp:nvSpPr>
        <dsp:cNvPr id="0" name=""/>
        <dsp:cNvSpPr/>
      </dsp:nvSpPr>
      <dsp:spPr>
        <a:xfrm>
          <a:off x="4231129" y="2728236"/>
          <a:ext cx="189822" cy="3284896"/>
        </a:xfrm>
        <a:custGeom>
          <a:avLst/>
          <a:gdLst/>
          <a:ahLst/>
          <a:cxnLst/>
          <a:rect l="0" t="0" r="0" b="0"/>
          <a:pathLst>
            <a:path>
              <a:moveTo>
                <a:pt x="0" y="0"/>
              </a:moveTo>
              <a:lnTo>
                <a:pt x="0" y="3284896"/>
              </a:lnTo>
              <a:lnTo>
                <a:pt x="189822" y="32848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71AD02-1950-476B-BDA7-E0D6CA993DC9}">
      <dsp:nvSpPr>
        <dsp:cNvPr id="0" name=""/>
        <dsp:cNvSpPr/>
      </dsp:nvSpPr>
      <dsp:spPr>
        <a:xfrm>
          <a:off x="4231129" y="2728236"/>
          <a:ext cx="189822" cy="2745555"/>
        </a:xfrm>
        <a:custGeom>
          <a:avLst/>
          <a:gdLst/>
          <a:ahLst/>
          <a:cxnLst/>
          <a:rect l="0" t="0" r="0" b="0"/>
          <a:pathLst>
            <a:path>
              <a:moveTo>
                <a:pt x="0" y="0"/>
              </a:moveTo>
              <a:lnTo>
                <a:pt x="0" y="2745555"/>
              </a:lnTo>
              <a:lnTo>
                <a:pt x="189822" y="274555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B4EC16-1C0D-4E31-B3A5-9E7DB69252DD}">
      <dsp:nvSpPr>
        <dsp:cNvPr id="0" name=""/>
        <dsp:cNvSpPr/>
      </dsp:nvSpPr>
      <dsp:spPr>
        <a:xfrm>
          <a:off x="4231129" y="2728236"/>
          <a:ext cx="189822" cy="2156708"/>
        </a:xfrm>
        <a:custGeom>
          <a:avLst/>
          <a:gdLst/>
          <a:ahLst/>
          <a:cxnLst/>
          <a:rect l="0" t="0" r="0" b="0"/>
          <a:pathLst>
            <a:path>
              <a:moveTo>
                <a:pt x="0" y="0"/>
              </a:moveTo>
              <a:lnTo>
                <a:pt x="0" y="2156708"/>
              </a:lnTo>
              <a:lnTo>
                <a:pt x="189822" y="215670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5757E5-B664-4CA6-88BA-FA84D245FEE8}">
      <dsp:nvSpPr>
        <dsp:cNvPr id="0" name=""/>
        <dsp:cNvSpPr/>
      </dsp:nvSpPr>
      <dsp:spPr>
        <a:xfrm>
          <a:off x="4231129" y="2728236"/>
          <a:ext cx="189822" cy="1626240"/>
        </a:xfrm>
        <a:custGeom>
          <a:avLst/>
          <a:gdLst/>
          <a:ahLst/>
          <a:cxnLst/>
          <a:rect l="0" t="0" r="0" b="0"/>
          <a:pathLst>
            <a:path>
              <a:moveTo>
                <a:pt x="0" y="0"/>
              </a:moveTo>
              <a:lnTo>
                <a:pt x="0" y="1626240"/>
              </a:lnTo>
              <a:lnTo>
                <a:pt x="189822" y="162624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57FE5B-E490-4F7D-BAB1-6FC93CC64AFA}">
      <dsp:nvSpPr>
        <dsp:cNvPr id="0" name=""/>
        <dsp:cNvSpPr/>
      </dsp:nvSpPr>
      <dsp:spPr>
        <a:xfrm>
          <a:off x="4231129" y="2728236"/>
          <a:ext cx="178161" cy="1091194"/>
        </a:xfrm>
        <a:custGeom>
          <a:avLst/>
          <a:gdLst/>
          <a:ahLst/>
          <a:cxnLst/>
          <a:rect l="0" t="0" r="0" b="0"/>
          <a:pathLst>
            <a:path>
              <a:moveTo>
                <a:pt x="0" y="0"/>
              </a:moveTo>
              <a:lnTo>
                <a:pt x="0" y="1091194"/>
              </a:lnTo>
              <a:lnTo>
                <a:pt x="178161" y="109119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2DA542-DC42-4978-8B14-EDCDB2F7D412}">
      <dsp:nvSpPr>
        <dsp:cNvPr id="0" name=""/>
        <dsp:cNvSpPr/>
      </dsp:nvSpPr>
      <dsp:spPr>
        <a:xfrm>
          <a:off x="4231129" y="2728236"/>
          <a:ext cx="189822" cy="481507"/>
        </a:xfrm>
        <a:custGeom>
          <a:avLst/>
          <a:gdLst/>
          <a:ahLst/>
          <a:cxnLst/>
          <a:rect l="0" t="0" r="0" b="0"/>
          <a:pathLst>
            <a:path>
              <a:moveTo>
                <a:pt x="0" y="0"/>
              </a:moveTo>
              <a:lnTo>
                <a:pt x="0" y="481507"/>
              </a:lnTo>
              <a:lnTo>
                <a:pt x="189822" y="48150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6448AB-B1C7-418C-993F-2BD9B3BCA03B}">
      <dsp:nvSpPr>
        <dsp:cNvPr id="0" name=""/>
        <dsp:cNvSpPr/>
      </dsp:nvSpPr>
      <dsp:spPr>
        <a:xfrm>
          <a:off x="4327685" y="2056259"/>
          <a:ext cx="1003096" cy="313733"/>
        </a:xfrm>
        <a:custGeom>
          <a:avLst/>
          <a:gdLst/>
          <a:ahLst/>
          <a:cxnLst/>
          <a:rect l="0" t="0" r="0" b="0"/>
          <a:pathLst>
            <a:path>
              <a:moveTo>
                <a:pt x="0" y="0"/>
              </a:moveTo>
              <a:lnTo>
                <a:pt x="0" y="70322"/>
              </a:lnTo>
              <a:lnTo>
                <a:pt x="1003096" y="70322"/>
              </a:lnTo>
              <a:lnTo>
                <a:pt x="1003096" y="3137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242D95-6176-4A0E-949C-83E495403FB2}">
      <dsp:nvSpPr>
        <dsp:cNvPr id="0" name=""/>
        <dsp:cNvSpPr/>
      </dsp:nvSpPr>
      <dsp:spPr>
        <a:xfrm>
          <a:off x="2461406" y="2681223"/>
          <a:ext cx="150758" cy="2780930"/>
        </a:xfrm>
        <a:custGeom>
          <a:avLst/>
          <a:gdLst/>
          <a:ahLst/>
          <a:cxnLst/>
          <a:rect l="0" t="0" r="0" b="0"/>
          <a:pathLst>
            <a:path>
              <a:moveTo>
                <a:pt x="0" y="0"/>
              </a:moveTo>
              <a:lnTo>
                <a:pt x="0" y="2780930"/>
              </a:lnTo>
              <a:lnTo>
                <a:pt x="150758" y="27809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D4BE04-7AA6-4429-B345-56DF399AD930}">
      <dsp:nvSpPr>
        <dsp:cNvPr id="0" name=""/>
        <dsp:cNvSpPr/>
      </dsp:nvSpPr>
      <dsp:spPr>
        <a:xfrm>
          <a:off x="2461406" y="2681223"/>
          <a:ext cx="150758" cy="2110176"/>
        </a:xfrm>
        <a:custGeom>
          <a:avLst/>
          <a:gdLst/>
          <a:ahLst/>
          <a:cxnLst/>
          <a:rect l="0" t="0" r="0" b="0"/>
          <a:pathLst>
            <a:path>
              <a:moveTo>
                <a:pt x="0" y="0"/>
              </a:moveTo>
              <a:lnTo>
                <a:pt x="0" y="2110176"/>
              </a:lnTo>
              <a:lnTo>
                <a:pt x="150758" y="211017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970B17-BB57-435B-BDF8-648C9C6E3BC4}">
      <dsp:nvSpPr>
        <dsp:cNvPr id="0" name=""/>
        <dsp:cNvSpPr/>
      </dsp:nvSpPr>
      <dsp:spPr>
        <a:xfrm>
          <a:off x="2461406" y="2681223"/>
          <a:ext cx="150758" cy="1326428"/>
        </a:xfrm>
        <a:custGeom>
          <a:avLst/>
          <a:gdLst/>
          <a:ahLst/>
          <a:cxnLst/>
          <a:rect l="0" t="0" r="0" b="0"/>
          <a:pathLst>
            <a:path>
              <a:moveTo>
                <a:pt x="0" y="0"/>
              </a:moveTo>
              <a:lnTo>
                <a:pt x="0" y="1326428"/>
              </a:lnTo>
              <a:lnTo>
                <a:pt x="150758" y="132642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E8C84C-DBB4-48A9-8934-BD2882E36BEA}">
      <dsp:nvSpPr>
        <dsp:cNvPr id="0" name=""/>
        <dsp:cNvSpPr/>
      </dsp:nvSpPr>
      <dsp:spPr>
        <a:xfrm>
          <a:off x="2461406" y="2681223"/>
          <a:ext cx="150758" cy="516657"/>
        </a:xfrm>
        <a:custGeom>
          <a:avLst/>
          <a:gdLst/>
          <a:ahLst/>
          <a:cxnLst/>
          <a:rect l="0" t="0" r="0" b="0"/>
          <a:pathLst>
            <a:path>
              <a:moveTo>
                <a:pt x="0" y="0"/>
              </a:moveTo>
              <a:lnTo>
                <a:pt x="0" y="516657"/>
              </a:lnTo>
              <a:lnTo>
                <a:pt x="150758" y="51665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61D348-AB30-4455-B47F-AC2B72A16B25}">
      <dsp:nvSpPr>
        <dsp:cNvPr id="0" name=""/>
        <dsp:cNvSpPr/>
      </dsp:nvSpPr>
      <dsp:spPr>
        <a:xfrm>
          <a:off x="3085975" y="2056259"/>
          <a:ext cx="1241709" cy="313733"/>
        </a:xfrm>
        <a:custGeom>
          <a:avLst/>
          <a:gdLst/>
          <a:ahLst/>
          <a:cxnLst/>
          <a:rect l="0" t="0" r="0" b="0"/>
          <a:pathLst>
            <a:path>
              <a:moveTo>
                <a:pt x="1241709" y="0"/>
              </a:moveTo>
              <a:lnTo>
                <a:pt x="1241709" y="70322"/>
              </a:lnTo>
              <a:lnTo>
                <a:pt x="0" y="70322"/>
              </a:lnTo>
              <a:lnTo>
                <a:pt x="0" y="31373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009B06-4FC6-4BA9-BAB2-195DA96048C9}">
      <dsp:nvSpPr>
        <dsp:cNvPr id="0" name=""/>
        <dsp:cNvSpPr/>
      </dsp:nvSpPr>
      <dsp:spPr>
        <a:xfrm>
          <a:off x="4327685" y="515131"/>
          <a:ext cx="3947279" cy="1266096"/>
        </a:xfrm>
        <a:custGeom>
          <a:avLst/>
          <a:gdLst/>
          <a:ahLst/>
          <a:cxnLst/>
          <a:rect l="0" t="0" r="0" b="0"/>
          <a:pathLst>
            <a:path>
              <a:moveTo>
                <a:pt x="3947279" y="0"/>
              </a:moveTo>
              <a:lnTo>
                <a:pt x="3947279" y="1022685"/>
              </a:lnTo>
              <a:lnTo>
                <a:pt x="0" y="1022685"/>
              </a:lnTo>
              <a:lnTo>
                <a:pt x="0" y="1266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FDF283-842E-498D-B1E3-1151FC0B5DD8}">
      <dsp:nvSpPr>
        <dsp:cNvPr id="0" name=""/>
        <dsp:cNvSpPr/>
      </dsp:nvSpPr>
      <dsp:spPr>
        <a:xfrm>
          <a:off x="5613751" y="3156"/>
          <a:ext cx="5322426" cy="511974"/>
        </a:xfrm>
        <a:prstGeom prst="rect">
          <a:avLst/>
        </a:prstGeom>
        <a:solidFill>
          <a:srgbClr val="660066"/>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t>La nueva ortografía de la lengua española</a:t>
          </a:r>
          <a:endParaRPr lang="es-ES" sz="1800" b="1" kern="1200" dirty="0"/>
        </a:p>
      </dsp:txBody>
      <dsp:txXfrm>
        <a:off x="5613751" y="3156"/>
        <a:ext cx="5322426" cy="511974"/>
      </dsp:txXfrm>
    </dsp:sp>
    <dsp:sp modelId="{5F9FB3A5-621A-421A-B8D4-02A9A3B81B49}">
      <dsp:nvSpPr>
        <dsp:cNvPr id="0" name=""/>
        <dsp:cNvSpPr/>
      </dsp:nvSpPr>
      <dsp:spPr>
        <a:xfrm>
          <a:off x="3103292" y="1781228"/>
          <a:ext cx="2448784" cy="275031"/>
        </a:xfrm>
        <a:prstGeom prst="rect">
          <a:avLst/>
        </a:prstGeom>
        <a:solidFill>
          <a:srgbClr val="80008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Mayúsculas y Minúsculas</a:t>
          </a:r>
          <a:endParaRPr lang="es-ES" sz="1200" kern="1200" dirty="0"/>
        </a:p>
      </dsp:txBody>
      <dsp:txXfrm>
        <a:off x="3103292" y="1781228"/>
        <a:ext cx="2448784" cy="275031"/>
      </dsp:txXfrm>
    </dsp:sp>
    <dsp:sp modelId="{88715CED-F858-453E-9D23-1CE854DF73AA}">
      <dsp:nvSpPr>
        <dsp:cNvPr id="0" name=""/>
        <dsp:cNvSpPr/>
      </dsp:nvSpPr>
      <dsp:spPr>
        <a:xfrm>
          <a:off x="2305263" y="2369993"/>
          <a:ext cx="1561424" cy="311230"/>
        </a:xfrm>
        <a:prstGeom prst="rect">
          <a:avLst/>
        </a:prstGeom>
        <a:solidFill>
          <a:srgbClr val="9900CC"/>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Funciones</a:t>
          </a:r>
          <a:endParaRPr lang="es-ES" sz="1200" kern="1200" dirty="0"/>
        </a:p>
      </dsp:txBody>
      <dsp:txXfrm>
        <a:off x="2305263" y="2369993"/>
        <a:ext cx="1561424" cy="311230"/>
      </dsp:txXfrm>
    </dsp:sp>
    <dsp:sp modelId="{BFADD874-B886-4509-B848-6193F557DEA3}">
      <dsp:nvSpPr>
        <dsp:cNvPr id="0" name=""/>
        <dsp:cNvSpPr/>
      </dsp:nvSpPr>
      <dsp:spPr>
        <a:xfrm>
          <a:off x="2612164" y="2820268"/>
          <a:ext cx="1036096" cy="755223"/>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Delimitan enunciados</a:t>
          </a:r>
          <a:endParaRPr lang="es-ES" sz="1100" kern="1200" dirty="0"/>
        </a:p>
      </dsp:txBody>
      <dsp:txXfrm>
        <a:off x="2612164" y="2820268"/>
        <a:ext cx="1036096" cy="755223"/>
      </dsp:txXfrm>
    </dsp:sp>
    <dsp:sp modelId="{BACE8E10-3598-4695-AE74-07A3E48E003D}">
      <dsp:nvSpPr>
        <dsp:cNvPr id="0" name=""/>
        <dsp:cNvSpPr/>
      </dsp:nvSpPr>
      <dsp:spPr>
        <a:xfrm>
          <a:off x="2612164" y="3650057"/>
          <a:ext cx="1036096" cy="715188"/>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Nombres propios</a:t>
          </a:r>
          <a:endParaRPr lang="es-ES" sz="1100" kern="1200" dirty="0"/>
        </a:p>
      </dsp:txBody>
      <dsp:txXfrm>
        <a:off x="2612164" y="3650057"/>
        <a:ext cx="1036096" cy="715188"/>
      </dsp:txXfrm>
    </dsp:sp>
    <dsp:sp modelId="{6A8FBEA0-846B-4D0C-BDFD-129ECD830E5C}">
      <dsp:nvSpPr>
        <dsp:cNvPr id="0" name=""/>
        <dsp:cNvSpPr/>
      </dsp:nvSpPr>
      <dsp:spPr>
        <a:xfrm>
          <a:off x="2612164" y="4413800"/>
          <a:ext cx="1036096" cy="755200"/>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Expresiones dominativas</a:t>
          </a:r>
          <a:endParaRPr lang="es-ES" sz="1100" kern="1200" dirty="0"/>
        </a:p>
      </dsp:txBody>
      <dsp:txXfrm>
        <a:off x="2612164" y="4413800"/>
        <a:ext cx="1036096" cy="755200"/>
      </dsp:txXfrm>
    </dsp:sp>
    <dsp:sp modelId="{C9DD9C9B-A705-4FB7-907C-AF5BF3F51C58}">
      <dsp:nvSpPr>
        <dsp:cNvPr id="0" name=""/>
        <dsp:cNvSpPr/>
      </dsp:nvSpPr>
      <dsp:spPr>
        <a:xfrm>
          <a:off x="2612164" y="5216813"/>
          <a:ext cx="1036096" cy="490681"/>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Formar siglas</a:t>
          </a:r>
          <a:endParaRPr lang="es-ES" sz="1100" kern="1200" dirty="0"/>
        </a:p>
      </dsp:txBody>
      <dsp:txXfrm>
        <a:off x="2612164" y="5216813"/>
        <a:ext cx="1036096" cy="490681"/>
      </dsp:txXfrm>
    </dsp:sp>
    <dsp:sp modelId="{F18E877F-6227-4272-A0CB-7AB4881D8187}">
      <dsp:nvSpPr>
        <dsp:cNvPr id="0" name=""/>
        <dsp:cNvSpPr/>
      </dsp:nvSpPr>
      <dsp:spPr>
        <a:xfrm>
          <a:off x="3956216" y="2369993"/>
          <a:ext cx="2749130" cy="358243"/>
        </a:xfrm>
        <a:prstGeom prst="rect">
          <a:avLst/>
        </a:prstGeom>
        <a:solidFill>
          <a:srgbClr val="9900CC"/>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Tecnologías de la comunicación</a:t>
          </a:r>
          <a:endParaRPr lang="es-ES" sz="1200" kern="1200" dirty="0"/>
        </a:p>
      </dsp:txBody>
      <dsp:txXfrm>
        <a:off x="3956216" y="2369993"/>
        <a:ext cx="2749130" cy="358243"/>
      </dsp:txXfrm>
    </dsp:sp>
    <dsp:sp modelId="{5E4A46A2-D0A4-464E-9D42-F0343FE2A5FA}">
      <dsp:nvSpPr>
        <dsp:cNvPr id="0" name=""/>
        <dsp:cNvSpPr/>
      </dsp:nvSpPr>
      <dsp:spPr>
        <a:xfrm>
          <a:off x="4420952" y="2920786"/>
          <a:ext cx="3059514" cy="577915"/>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El uso de mayúsculas se asocia al volumen de voz (Netiqueta)</a:t>
          </a:r>
          <a:endParaRPr lang="es-ES" sz="1100" kern="1200" dirty="0"/>
        </a:p>
      </dsp:txBody>
      <dsp:txXfrm>
        <a:off x="4420952" y="2920786"/>
        <a:ext cx="3059514" cy="577915"/>
      </dsp:txXfrm>
    </dsp:sp>
    <dsp:sp modelId="{0722E2BE-B650-44D0-8A6B-5967FE16346D}">
      <dsp:nvSpPr>
        <dsp:cNvPr id="0" name=""/>
        <dsp:cNvSpPr/>
      </dsp:nvSpPr>
      <dsp:spPr>
        <a:xfrm>
          <a:off x="4409291" y="3544579"/>
          <a:ext cx="3059514" cy="549703"/>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Cubiertas y portada de documentos/libros</a:t>
          </a:r>
          <a:endParaRPr lang="es-ES" sz="1100" kern="1200" dirty="0"/>
        </a:p>
      </dsp:txBody>
      <dsp:txXfrm>
        <a:off x="4409291" y="3544579"/>
        <a:ext cx="3059514" cy="549703"/>
      </dsp:txXfrm>
    </dsp:sp>
    <dsp:sp modelId="{51733D2B-1160-49CE-83D0-644C1E0B28E3}">
      <dsp:nvSpPr>
        <dsp:cNvPr id="0" name=""/>
        <dsp:cNvSpPr/>
      </dsp:nvSpPr>
      <dsp:spPr>
        <a:xfrm>
          <a:off x="4420952" y="4137030"/>
          <a:ext cx="3059514" cy="434894"/>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Cabecera de periódicos y revistas</a:t>
          </a:r>
          <a:endParaRPr lang="es-ES" sz="1100" kern="1200" dirty="0"/>
        </a:p>
      </dsp:txBody>
      <dsp:txXfrm>
        <a:off x="4420952" y="4137030"/>
        <a:ext cx="3059514" cy="434894"/>
      </dsp:txXfrm>
    </dsp:sp>
    <dsp:sp modelId="{AA0FF227-07D3-4E53-B9F4-0E66577BC252}">
      <dsp:nvSpPr>
        <dsp:cNvPr id="0" name=""/>
        <dsp:cNvSpPr/>
      </dsp:nvSpPr>
      <dsp:spPr>
        <a:xfrm>
          <a:off x="4420952" y="4614683"/>
          <a:ext cx="3059514" cy="540523"/>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Inscripciones en monumentos, placas, lápidas</a:t>
          </a:r>
          <a:endParaRPr lang="es-ES" sz="1100" kern="1200" dirty="0"/>
        </a:p>
      </dsp:txBody>
      <dsp:txXfrm>
        <a:off x="4420952" y="4614683"/>
        <a:ext cx="3059514" cy="540523"/>
      </dsp:txXfrm>
    </dsp:sp>
    <dsp:sp modelId="{FCBD07C7-A9E6-4144-B948-648D03343A18}">
      <dsp:nvSpPr>
        <dsp:cNvPr id="0" name=""/>
        <dsp:cNvSpPr/>
      </dsp:nvSpPr>
      <dsp:spPr>
        <a:xfrm>
          <a:off x="4420952" y="5207157"/>
          <a:ext cx="3059514" cy="533267"/>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Lemas y leyendas de monedas, escudos y banderas</a:t>
          </a:r>
          <a:endParaRPr lang="es-ES" sz="1100" kern="1200" dirty="0"/>
        </a:p>
      </dsp:txBody>
      <dsp:txXfrm>
        <a:off x="4420952" y="5207157"/>
        <a:ext cx="3059514" cy="533267"/>
      </dsp:txXfrm>
    </dsp:sp>
    <dsp:sp modelId="{F6BA42A5-2CAE-4C17-8366-87CB7E1D0051}">
      <dsp:nvSpPr>
        <dsp:cNvPr id="0" name=""/>
        <dsp:cNvSpPr/>
      </dsp:nvSpPr>
      <dsp:spPr>
        <a:xfrm>
          <a:off x="4420952" y="5792376"/>
          <a:ext cx="3059514" cy="441512"/>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Texto de aviso sobre pancartas</a:t>
          </a:r>
          <a:endParaRPr lang="es-ES" sz="1100" kern="1200" dirty="0"/>
        </a:p>
      </dsp:txBody>
      <dsp:txXfrm>
        <a:off x="4420952" y="5792376"/>
        <a:ext cx="3059514" cy="441512"/>
      </dsp:txXfrm>
    </dsp:sp>
    <dsp:sp modelId="{7F896A22-0E8F-4A9C-8191-7A30EC102BEF}">
      <dsp:nvSpPr>
        <dsp:cNvPr id="0" name=""/>
        <dsp:cNvSpPr/>
      </dsp:nvSpPr>
      <dsp:spPr>
        <a:xfrm>
          <a:off x="4409291" y="6276648"/>
          <a:ext cx="3059514" cy="543061"/>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Verbos con finalidad de escritos jurídicos</a:t>
          </a:r>
          <a:endParaRPr lang="es-ES" sz="1100" kern="1200" dirty="0"/>
        </a:p>
      </dsp:txBody>
      <dsp:txXfrm>
        <a:off x="4409291" y="6276648"/>
        <a:ext cx="3059514" cy="543061"/>
      </dsp:txXfrm>
    </dsp:sp>
    <dsp:sp modelId="{65E1192F-B200-49B4-9C7B-79F5A56C51D3}">
      <dsp:nvSpPr>
        <dsp:cNvPr id="0" name=""/>
        <dsp:cNvSpPr/>
      </dsp:nvSpPr>
      <dsp:spPr>
        <a:xfrm>
          <a:off x="8230477" y="1781228"/>
          <a:ext cx="4235306" cy="299036"/>
        </a:xfrm>
        <a:prstGeom prst="rect">
          <a:avLst/>
        </a:prstGeom>
        <a:solidFill>
          <a:srgbClr val="80008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Signos ortográficos</a:t>
          </a:r>
          <a:endParaRPr lang="es-ES" sz="1200" kern="1200" dirty="0"/>
        </a:p>
      </dsp:txBody>
      <dsp:txXfrm>
        <a:off x="8230477" y="1781228"/>
        <a:ext cx="4235306" cy="299036"/>
      </dsp:txXfrm>
    </dsp:sp>
    <dsp:sp modelId="{51198BDB-7F5E-4B3E-99A8-FD23E509496D}">
      <dsp:nvSpPr>
        <dsp:cNvPr id="0" name=""/>
        <dsp:cNvSpPr/>
      </dsp:nvSpPr>
      <dsp:spPr>
        <a:xfrm>
          <a:off x="7917485" y="2221025"/>
          <a:ext cx="4861289" cy="343510"/>
        </a:xfrm>
        <a:prstGeom prst="rect">
          <a:avLst/>
        </a:prstGeom>
        <a:solidFill>
          <a:srgbClr val="9900CC"/>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Son marcas gráficas que contribuyen a la correcta lectura e interpretación</a:t>
          </a:r>
          <a:endParaRPr lang="es-ES" sz="1200" kern="1200" dirty="0"/>
        </a:p>
      </dsp:txBody>
      <dsp:txXfrm>
        <a:off x="7917485" y="2221025"/>
        <a:ext cx="4861289" cy="343510"/>
      </dsp:txXfrm>
    </dsp:sp>
    <dsp:sp modelId="{E9212FED-0C35-4621-973F-B0D17612D612}">
      <dsp:nvSpPr>
        <dsp:cNvPr id="0" name=""/>
        <dsp:cNvSpPr/>
      </dsp:nvSpPr>
      <dsp:spPr>
        <a:xfrm>
          <a:off x="7685535" y="2985892"/>
          <a:ext cx="1139812" cy="245624"/>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Diacríticos</a:t>
          </a:r>
          <a:endParaRPr lang="es-ES" sz="1200" kern="1200" dirty="0"/>
        </a:p>
      </dsp:txBody>
      <dsp:txXfrm>
        <a:off x="7685535" y="2985892"/>
        <a:ext cx="1139812" cy="245624"/>
      </dsp:txXfrm>
    </dsp:sp>
    <dsp:sp modelId="{0B7C8D13-0126-43F3-9E76-735FEF8F5B6C}">
      <dsp:nvSpPr>
        <dsp:cNvPr id="0" name=""/>
        <dsp:cNvSpPr/>
      </dsp:nvSpPr>
      <dsp:spPr>
        <a:xfrm>
          <a:off x="7573241" y="3322599"/>
          <a:ext cx="1364400" cy="786716"/>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Inciden sobre una letra para indicar rasgo o valor distintivo</a:t>
          </a:r>
          <a:endParaRPr lang="es-ES" sz="1100" kern="1200" dirty="0"/>
        </a:p>
      </dsp:txBody>
      <dsp:txXfrm>
        <a:off x="7573241" y="3322599"/>
        <a:ext cx="1364400" cy="786716"/>
      </dsp:txXfrm>
    </dsp:sp>
    <dsp:sp modelId="{EF631246-A550-4C41-A603-DC102BDEBAF8}">
      <dsp:nvSpPr>
        <dsp:cNvPr id="0" name=""/>
        <dsp:cNvSpPr/>
      </dsp:nvSpPr>
      <dsp:spPr>
        <a:xfrm>
          <a:off x="7664323" y="4184680"/>
          <a:ext cx="1343837" cy="286135"/>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solidFill>
                <a:schemeClr val="tx1"/>
              </a:solidFill>
            </a:rPr>
            <a:t>Tilde </a:t>
          </a:r>
          <a:r>
            <a:rPr lang="es-ES" sz="1000" kern="1200" dirty="0" smtClean="0">
              <a:solidFill>
                <a:schemeClr val="tx1"/>
              </a:solidFill>
            </a:rPr>
            <a:t>(´), Diéresis (¨)</a:t>
          </a:r>
          <a:endParaRPr lang="es-ES" sz="1000" kern="1200" dirty="0">
            <a:solidFill>
              <a:schemeClr val="tx1"/>
            </a:solidFill>
          </a:endParaRPr>
        </a:p>
      </dsp:txBody>
      <dsp:txXfrm>
        <a:off x="7664323" y="4184680"/>
        <a:ext cx="1343837" cy="286135"/>
      </dsp:txXfrm>
    </dsp:sp>
    <dsp:sp modelId="{3FA5E201-408D-486C-BDF4-BD21CC50FFE1}">
      <dsp:nvSpPr>
        <dsp:cNvPr id="0" name=""/>
        <dsp:cNvSpPr/>
      </dsp:nvSpPr>
      <dsp:spPr>
        <a:xfrm>
          <a:off x="10271082" y="2969850"/>
          <a:ext cx="1009043" cy="213541"/>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Puntuación</a:t>
          </a:r>
          <a:endParaRPr lang="es-ES" sz="1200" kern="1200" dirty="0"/>
        </a:p>
      </dsp:txBody>
      <dsp:txXfrm>
        <a:off x="10271082" y="2969850"/>
        <a:ext cx="1009043" cy="213541"/>
      </dsp:txXfrm>
    </dsp:sp>
    <dsp:sp modelId="{FBE63064-ABAB-41D8-8FAA-9950ED45F60C}">
      <dsp:nvSpPr>
        <dsp:cNvPr id="0" name=""/>
        <dsp:cNvSpPr/>
      </dsp:nvSpPr>
      <dsp:spPr>
        <a:xfrm>
          <a:off x="9038483" y="3481025"/>
          <a:ext cx="1460118" cy="646372"/>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Organizan el discurso para facilitar su comprensión</a:t>
          </a:r>
          <a:endParaRPr lang="es-ES" sz="1100" kern="1200" dirty="0"/>
        </a:p>
      </dsp:txBody>
      <dsp:txXfrm>
        <a:off x="9038483" y="3481025"/>
        <a:ext cx="1460118" cy="646372"/>
      </dsp:txXfrm>
    </dsp:sp>
    <dsp:sp modelId="{48CB8149-AEB6-48CD-AF6C-E0194EDE0E4A}">
      <dsp:nvSpPr>
        <dsp:cNvPr id="0" name=""/>
        <dsp:cNvSpPr/>
      </dsp:nvSpPr>
      <dsp:spPr>
        <a:xfrm>
          <a:off x="9207972" y="4208106"/>
          <a:ext cx="1410787" cy="1168176"/>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solidFill>
                <a:schemeClr val="tx1"/>
              </a:solidFill>
            </a:rPr>
            <a:t>Punto </a:t>
          </a:r>
          <a:r>
            <a:rPr lang="es-ES" sz="1000" kern="1200" dirty="0" smtClean="0">
              <a:solidFill>
                <a:schemeClr val="tx1"/>
              </a:solidFill>
            </a:rPr>
            <a:t>(.), Coma (,), Punto y coma (;), Dos puntos (: )</a:t>
          </a:r>
          <a:r>
            <a:rPr lang="es-ES" sz="1000" kern="1200" dirty="0" smtClean="0">
              <a:solidFill>
                <a:schemeClr val="tx1"/>
              </a:solidFill>
              <a:sym typeface="Wingdings" panose="05000000000000000000" pitchFamily="2" charset="2"/>
            </a:rPr>
            <a:t>, Puntos suspensivos (…), Comillas (“), paréntesis (), Interrogación y exclamación (¿?), (¡!)</a:t>
          </a:r>
          <a:endParaRPr lang="es-ES" sz="1000" kern="1200" dirty="0">
            <a:solidFill>
              <a:schemeClr val="tx1"/>
            </a:solidFill>
          </a:endParaRPr>
        </a:p>
      </dsp:txBody>
      <dsp:txXfrm>
        <a:off x="9207972" y="4208106"/>
        <a:ext cx="1410787" cy="1168176"/>
      </dsp:txXfrm>
    </dsp:sp>
    <dsp:sp modelId="{FFAFC520-41D7-4A78-873F-39C03CFE16FF}">
      <dsp:nvSpPr>
        <dsp:cNvPr id="0" name=""/>
        <dsp:cNvSpPr/>
      </dsp:nvSpPr>
      <dsp:spPr>
        <a:xfrm>
          <a:off x="10584931" y="3484479"/>
          <a:ext cx="1939383" cy="220113"/>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Funciones</a:t>
          </a:r>
          <a:endParaRPr lang="es-ES" sz="1100" kern="1200" dirty="0"/>
        </a:p>
      </dsp:txBody>
      <dsp:txXfrm>
        <a:off x="10584931" y="3484479"/>
        <a:ext cx="1939383" cy="220113"/>
      </dsp:txXfrm>
    </dsp:sp>
    <dsp:sp modelId="{550AD7AC-EE2B-41D6-BE5A-5DBFC1F5385A}">
      <dsp:nvSpPr>
        <dsp:cNvPr id="0" name=""/>
        <dsp:cNvSpPr/>
      </dsp:nvSpPr>
      <dsp:spPr>
        <a:xfrm>
          <a:off x="10821034" y="3961078"/>
          <a:ext cx="2361064" cy="258896"/>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solidFill>
                <a:schemeClr val="tx1"/>
              </a:solidFill>
            </a:rPr>
            <a:t>Indican límites de unidades lingüísticas</a:t>
          </a:r>
          <a:endParaRPr lang="es-ES" sz="1100" kern="1200" dirty="0">
            <a:solidFill>
              <a:schemeClr val="tx1"/>
            </a:solidFill>
          </a:endParaRPr>
        </a:p>
      </dsp:txBody>
      <dsp:txXfrm>
        <a:off x="10821034" y="3961078"/>
        <a:ext cx="2361064" cy="258896"/>
      </dsp:txXfrm>
    </dsp:sp>
    <dsp:sp modelId="{C9462647-CF57-45F9-B420-C4569A3C4A4E}">
      <dsp:nvSpPr>
        <dsp:cNvPr id="0" name=""/>
        <dsp:cNvSpPr/>
      </dsp:nvSpPr>
      <dsp:spPr>
        <a:xfrm>
          <a:off x="10828151" y="4251294"/>
          <a:ext cx="2282662" cy="296393"/>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solidFill>
                <a:schemeClr val="tx1"/>
              </a:solidFill>
            </a:rPr>
            <a:t>Indican modalidad de los enunciados</a:t>
          </a:r>
          <a:endParaRPr lang="es-ES" sz="1100" kern="1200" dirty="0">
            <a:solidFill>
              <a:schemeClr val="tx1"/>
            </a:solidFill>
          </a:endParaRPr>
        </a:p>
      </dsp:txBody>
      <dsp:txXfrm>
        <a:off x="10828151" y="4251294"/>
        <a:ext cx="2282662" cy="296393"/>
      </dsp:txXfrm>
    </dsp:sp>
    <dsp:sp modelId="{D9DFF414-B804-46EA-BC60-13E96BF92CF2}">
      <dsp:nvSpPr>
        <dsp:cNvPr id="0" name=""/>
        <dsp:cNvSpPr/>
      </dsp:nvSpPr>
      <dsp:spPr>
        <a:xfrm>
          <a:off x="10835477" y="4580409"/>
          <a:ext cx="2666533" cy="266952"/>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solidFill>
                <a:schemeClr val="tx1"/>
              </a:solidFill>
            </a:rPr>
            <a:t>Indican omisión de una parte del enunciado</a:t>
          </a:r>
          <a:endParaRPr lang="es-ES" sz="1100" kern="1200" dirty="0">
            <a:solidFill>
              <a:schemeClr val="tx1"/>
            </a:solidFill>
          </a:endParaRPr>
        </a:p>
      </dsp:txBody>
      <dsp:txXfrm>
        <a:off x="10835477" y="4580409"/>
        <a:ext cx="2666533" cy="266952"/>
      </dsp:txXfrm>
    </dsp:sp>
    <dsp:sp modelId="{F4642279-0FA6-4DC4-9C54-5493C7AA5A44}">
      <dsp:nvSpPr>
        <dsp:cNvPr id="0" name=""/>
        <dsp:cNvSpPr/>
      </dsp:nvSpPr>
      <dsp:spPr>
        <a:xfrm>
          <a:off x="13487857" y="2978416"/>
          <a:ext cx="1442824" cy="213541"/>
        </a:xfrm>
        <a:prstGeom prst="rect">
          <a:avLst/>
        </a:prstGeom>
        <a:solidFill>
          <a:srgbClr val="990099"/>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Auxiliares</a:t>
          </a:r>
          <a:endParaRPr lang="es-ES" sz="1200" kern="1200" dirty="0"/>
        </a:p>
      </dsp:txBody>
      <dsp:txXfrm>
        <a:off x="13487857" y="2978416"/>
        <a:ext cx="1442824" cy="213541"/>
      </dsp:txXfrm>
    </dsp:sp>
    <dsp:sp modelId="{4A8EBF71-C832-4902-9B02-1CC67D66CC09}">
      <dsp:nvSpPr>
        <dsp:cNvPr id="0" name=""/>
        <dsp:cNvSpPr/>
      </dsp:nvSpPr>
      <dsp:spPr>
        <a:xfrm>
          <a:off x="13050170" y="3303880"/>
          <a:ext cx="2318200" cy="245103"/>
        </a:xfrm>
        <a:prstGeom prst="rect">
          <a:avLst/>
        </a:prstGeom>
        <a:solidFill>
          <a:srgbClr val="CC00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 carácter accesorio</a:t>
          </a:r>
          <a:endParaRPr lang="es-ES" sz="1100" kern="1200" dirty="0"/>
        </a:p>
      </dsp:txBody>
      <dsp:txXfrm>
        <a:off x="13050170" y="3303880"/>
        <a:ext cx="2318200" cy="245103"/>
      </dsp:txXfrm>
    </dsp:sp>
    <dsp:sp modelId="{2EF482CD-4576-4ED4-85BC-8305F2D3DA65}">
      <dsp:nvSpPr>
        <dsp:cNvPr id="0" name=""/>
        <dsp:cNvSpPr/>
      </dsp:nvSpPr>
      <dsp:spPr>
        <a:xfrm>
          <a:off x="13369849" y="3602731"/>
          <a:ext cx="1883862" cy="622830"/>
        </a:xfrm>
        <a:prstGeom prst="rect">
          <a:avLst/>
        </a:prstGeom>
        <a:solidFill>
          <a:srgbClr val="CC66FF"/>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solidFill>
                <a:schemeClr val="tx1"/>
              </a:solidFill>
            </a:rPr>
            <a:t>Doble raya (//), Apóstrofo (‘), Asterisco (*), Guion </a:t>
          </a:r>
          <a:r>
            <a:rPr lang="es-ES" sz="1000" kern="1200" dirty="0" smtClean="0">
              <a:solidFill>
                <a:schemeClr val="tx1"/>
              </a:solidFill>
            </a:rPr>
            <a:t>inclinado o barra (/)</a:t>
          </a:r>
          <a:endParaRPr lang="es-ES" sz="1000" kern="1200" dirty="0">
            <a:solidFill>
              <a:schemeClr val="tx1"/>
            </a:solidFill>
          </a:endParaRPr>
        </a:p>
      </dsp:txBody>
      <dsp:txXfrm>
        <a:off x="13369849" y="3602731"/>
        <a:ext cx="1883862" cy="622830"/>
      </dsp:txXfrm>
    </dsp:sp>
    <dsp:sp modelId="{8F0E30F4-1977-4EDC-A2C1-5606F57416A8}">
      <dsp:nvSpPr>
        <dsp:cNvPr id="0" name=""/>
        <dsp:cNvSpPr/>
      </dsp:nvSpPr>
      <dsp:spPr>
        <a:xfrm>
          <a:off x="6532651" y="640354"/>
          <a:ext cx="1518514" cy="468195"/>
        </a:xfrm>
        <a:prstGeom prst="rect">
          <a:avLst/>
        </a:prstGeom>
        <a:solidFill>
          <a:srgbClr val="7030A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Abecedario: 27 letras</a:t>
          </a:r>
          <a:endParaRPr lang="es-ES" sz="1200" kern="1200" dirty="0"/>
        </a:p>
      </dsp:txBody>
      <dsp:txXfrm>
        <a:off x="6532651" y="640354"/>
        <a:ext cx="1518514" cy="468195"/>
      </dsp:txXfrm>
    </dsp:sp>
    <dsp:sp modelId="{2B6E81C8-46F1-4877-B684-40F490A6F40D}">
      <dsp:nvSpPr>
        <dsp:cNvPr id="0" name=""/>
        <dsp:cNvSpPr/>
      </dsp:nvSpPr>
      <dsp:spPr>
        <a:xfrm>
          <a:off x="8672687" y="640354"/>
          <a:ext cx="2048802" cy="468195"/>
        </a:xfrm>
        <a:prstGeom prst="rect">
          <a:avLst/>
        </a:prstGeom>
        <a:solidFill>
          <a:srgbClr val="7030A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t>Edición reciente </a:t>
          </a:r>
          <a:r>
            <a:rPr lang="es-ES" sz="1200" kern="1200" dirty="0" smtClean="0"/>
            <a:t>RAE (2010)</a:t>
          </a:r>
          <a:endParaRPr lang="es-ES" sz="1200" kern="1200" dirty="0"/>
        </a:p>
      </dsp:txBody>
      <dsp:txXfrm>
        <a:off x="8672687" y="640354"/>
        <a:ext cx="2048802" cy="46819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83953-FD0C-4D36-9109-D088AC3BDB80}">
      <dsp:nvSpPr>
        <dsp:cNvPr id="0" name=""/>
        <dsp:cNvSpPr/>
      </dsp:nvSpPr>
      <dsp:spPr>
        <a:xfrm>
          <a:off x="11958152" y="1146324"/>
          <a:ext cx="265015" cy="1280804"/>
        </a:xfrm>
        <a:custGeom>
          <a:avLst/>
          <a:gdLst/>
          <a:ahLst/>
          <a:cxnLst/>
          <a:rect l="0" t="0" r="0" b="0"/>
          <a:pathLst>
            <a:path>
              <a:moveTo>
                <a:pt x="0" y="0"/>
              </a:moveTo>
              <a:lnTo>
                <a:pt x="0" y="1280804"/>
              </a:lnTo>
              <a:lnTo>
                <a:pt x="265015" y="128080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D7E9214-047A-4F7C-80BD-D96729DC1C05}">
      <dsp:nvSpPr>
        <dsp:cNvPr id="0" name=""/>
        <dsp:cNvSpPr/>
      </dsp:nvSpPr>
      <dsp:spPr>
        <a:xfrm>
          <a:off x="11958152" y="1146324"/>
          <a:ext cx="265015" cy="1066865"/>
        </a:xfrm>
        <a:custGeom>
          <a:avLst/>
          <a:gdLst/>
          <a:ahLst/>
          <a:cxnLst/>
          <a:rect l="0" t="0" r="0" b="0"/>
          <a:pathLst>
            <a:path>
              <a:moveTo>
                <a:pt x="0" y="0"/>
              </a:moveTo>
              <a:lnTo>
                <a:pt x="0" y="1066865"/>
              </a:lnTo>
              <a:lnTo>
                <a:pt x="265015" y="106686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2631C7-1EF5-435A-8A8E-2C46AC257673}">
      <dsp:nvSpPr>
        <dsp:cNvPr id="0" name=""/>
        <dsp:cNvSpPr/>
      </dsp:nvSpPr>
      <dsp:spPr>
        <a:xfrm>
          <a:off x="11958152" y="1146324"/>
          <a:ext cx="265015" cy="904534"/>
        </a:xfrm>
        <a:custGeom>
          <a:avLst/>
          <a:gdLst/>
          <a:ahLst/>
          <a:cxnLst/>
          <a:rect l="0" t="0" r="0" b="0"/>
          <a:pathLst>
            <a:path>
              <a:moveTo>
                <a:pt x="0" y="0"/>
              </a:moveTo>
              <a:lnTo>
                <a:pt x="0" y="904534"/>
              </a:lnTo>
              <a:lnTo>
                <a:pt x="265015" y="90453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B1914F-C857-4E9C-BE76-2A5D521B6546}">
      <dsp:nvSpPr>
        <dsp:cNvPr id="0" name=""/>
        <dsp:cNvSpPr/>
      </dsp:nvSpPr>
      <dsp:spPr>
        <a:xfrm>
          <a:off x="11958152" y="1146324"/>
          <a:ext cx="265015" cy="742159"/>
        </a:xfrm>
        <a:custGeom>
          <a:avLst/>
          <a:gdLst/>
          <a:ahLst/>
          <a:cxnLst/>
          <a:rect l="0" t="0" r="0" b="0"/>
          <a:pathLst>
            <a:path>
              <a:moveTo>
                <a:pt x="0" y="0"/>
              </a:moveTo>
              <a:lnTo>
                <a:pt x="0" y="742159"/>
              </a:lnTo>
              <a:lnTo>
                <a:pt x="265015" y="74215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F0EE38-A253-4AD0-A14B-9C0A7AADAC5A}">
      <dsp:nvSpPr>
        <dsp:cNvPr id="0" name=""/>
        <dsp:cNvSpPr/>
      </dsp:nvSpPr>
      <dsp:spPr>
        <a:xfrm>
          <a:off x="11958152" y="1146324"/>
          <a:ext cx="265015" cy="579810"/>
        </a:xfrm>
        <a:custGeom>
          <a:avLst/>
          <a:gdLst/>
          <a:ahLst/>
          <a:cxnLst/>
          <a:rect l="0" t="0" r="0" b="0"/>
          <a:pathLst>
            <a:path>
              <a:moveTo>
                <a:pt x="0" y="0"/>
              </a:moveTo>
              <a:lnTo>
                <a:pt x="0" y="579810"/>
              </a:lnTo>
              <a:lnTo>
                <a:pt x="265015" y="57981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974D8D-C2B5-4C5F-B81F-001DFCF11BB3}">
      <dsp:nvSpPr>
        <dsp:cNvPr id="0" name=""/>
        <dsp:cNvSpPr/>
      </dsp:nvSpPr>
      <dsp:spPr>
        <a:xfrm>
          <a:off x="11958152" y="1146324"/>
          <a:ext cx="265015" cy="417453"/>
        </a:xfrm>
        <a:custGeom>
          <a:avLst/>
          <a:gdLst/>
          <a:ahLst/>
          <a:cxnLst/>
          <a:rect l="0" t="0" r="0" b="0"/>
          <a:pathLst>
            <a:path>
              <a:moveTo>
                <a:pt x="0" y="0"/>
              </a:moveTo>
              <a:lnTo>
                <a:pt x="0" y="417453"/>
              </a:lnTo>
              <a:lnTo>
                <a:pt x="265015" y="4174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441CA3-210B-483F-949D-D31F12F1BAC1}">
      <dsp:nvSpPr>
        <dsp:cNvPr id="0" name=""/>
        <dsp:cNvSpPr/>
      </dsp:nvSpPr>
      <dsp:spPr>
        <a:xfrm>
          <a:off x="11958152" y="1146324"/>
          <a:ext cx="265015" cy="235342"/>
        </a:xfrm>
        <a:custGeom>
          <a:avLst/>
          <a:gdLst/>
          <a:ahLst/>
          <a:cxnLst/>
          <a:rect l="0" t="0" r="0" b="0"/>
          <a:pathLst>
            <a:path>
              <a:moveTo>
                <a:pt x="0" y="0"/>
              </a:moveTo>
              <a:lnTo>
                <a:pt x="0" y="235342"/>
              </a:lnTo>
              <a:lnTo>
                <a:pt x="265015" y="23534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656D05-3B96-4C04-99B2-F92FBBA45022}">
      <dsp:nvSpPr>
        <dsp:cNvPr id="0" name=""/>
        <dsp:cNvSpPr/>
      </dsp:nvSpPr>
      <dsp:spPr>
        <a:xfrm>
          <a:off x="7070540" y="326701"/>
          <a:ext cx="5594320" cy="371022"/>
        </a:xfrm>
        <a:custGeom>
          <a:avLst/>
          <a:gdLst/>
          <a:ahLst/>
          <a:cxnLst/>
          <a:rect l="0" t="0" r="0" b="0"/>
          <a:pathLst>
            <a:path>
              <a:moveTo>
                <a:pt x="0" y="0"/>
              </a:moveTo>
              <a:lnTo>
                <a:pt x="0" y="185511"/>
              </a:lnTo>
              <a:lnTo>
                <a:pt x="5594320" y="185511"/>
              </a:lnTo>
              <a:lnTo>
                <a:pt x="5594320" y="3710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E06535-7266-4E53-B051-8757DFDD2B83}">
      <dsp:nvSpPr>
        <dsp:cNvPr id="0" name=""/>
        <dsp:cNvSpPr/>
      </dsp:nvSpPr>
      <dsp:spPr>
        <a:xfrm>
          <a:off x="9820357" y="1146324"/>
          <a:ext cx="265015" cy="1802377"/>
        </a:xfrm>
        <a:custGeom>
          <a:avLst/>
          <a:gdLst/>
          <a:ahLst/>
          <a:cxnLst/>
          <a:rect l="0" t="0" r="0" b="0"/>
          <a:pathLst>
            <a:path>
              <a:moveTo>
                <a:pt x="0" y="0"/>
              </a:moveTo>
              <a:lnTo>
                <a:pt x="0" y="1802377"/>
              </a:lnTo>
              <a:lnTo>
                <a:pt x="265015" y="180237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418D00-7385-40C3-9292-0608676009E7}">
      <dsp:nvSpPr>
        <dsp:cNvPr id="0" name=""/>
        <dsp:cNvSpPr/>
      </dsp:nvSpPr>
      <dsp:spPr>
        <a:xfrm>
          <a:off x="9820357" y="1146324"/>
          <a:ext cx="265015" cy="1586089"/>
        </a:xfrm>
        <a:custGeom>
          <a:avLst/>
          <a:gdLst/>
          <a:ahLst/>
          <a:cxnLst/>
          <a:rect l="0" t="0" r="0" b="0"/>
          <a:pathLst>
            <a:path>
              <a:moveTo>
                <a:pt x="0" y="0"/>
              </a:moveTo>
              <a:lnTo>
                <a:pt x="0" y="1586089"/>
              </a:lnTo>
              <a:lnTo>
                <a:pt x="265015" y="158608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70C126-B5BD-47F5-A671-D509DCEF4B63}">
      <dsp:nvSpPr>
        <dsp:cNvPr id="0" name=""/>
        <dsp:cNvSpPr/>
      </dsp:nvSpPr>
      <dsp:spPr>
        <a:xfrm>
          <a:off x="9820357" y="1146324"/>
          <a:ext cx="265015" cy="1369810"/>
        </a:xfrm>
        <a:custGeom>
          <a:avLst/>
          <a:gdLst/>
          <a:ahLst/>
          <a:cxnLst/>
          <a:rect l="0" t="0" r="0" b="0"/>
          <a:pathLst>
            <a:path>
              <a:moveTo>
                <a:pt x="0" y="0"/>
              </a:moveTo>
              <a:lnTo>
                <a:pt x="0" y="1369810"/>
              </a:lnTo>
              <a:lnTo>
                <a:pt x="265015" y="136981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DF8C99-5467-46B2-9916-3E315AE76402}">
      <dsp:nvSpPr>
        <dsp:cNvPr id="0" name=""/>
        <dsp:cNvSpPr/>
      </dsp:nvSpPr>
      <dsp:spPr>
        <a:xfrm>
          <a:off x="9820357" y="1146324"/>
          <a:ext cx="265015" cy="1153521"/>
        </a:xfrm>
        <a:custGeom>
          <a:avLst/>
          <a:gdLst/>
          <a:ahLst/>
          <a:cxnLst/>
          <a:rect l="0" t="0" r="0" b="0"/>
          <a:pathLst>
            <a:path>
              <a:moveTo>
                <a:pt x="0" y="0"/>
              </a:moveTo>
              <a:lnTo>
                <a:pt x="0" y="1153521"/>
              </a:lnTo>
              <a:lnTo>
                <a:pt x="265015" y="11535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1452DE-AFE5-49D9-BE20-2C671A476511}">
      <dsp:nvSpPr>
        <dsp:cNvPr id="0" name=""/>
        <dsp:cNvSpPr/>
      </dsp:nvSpPr>
      <dsp:spPr>
        <a:xfrm>
          <a:off x="9820357" y="1146324"/>
          <a:ext cx="265015" cy="937242"/>
        </a:xfrm>
        <a:custGeom>
          <a:avLst/>
          <a:gdLst/>
          <a:ahLst/>
          <a:cxnLst/>
          <a:rect l="0" t="0" r="0" b="0"/>
          <a:pathLst>
            <a:path>
              <a:moveTo>
                <a:pt x="0" y="0"/>
              </a:moveTo>
              <a:lnTo>
                <a:pt x="0" y="937242"/>
              </a:lnTo>
              <a:lnTo>
                <a:pt x="265015" y="93724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B0B023-DBAC-4787-80CD-6E21FD43A319}">
      <dsp:nvSpPr>
        <dsp:cNvPr id="0" name=""/>
        <dsp:cNvSpPr/>
      </dsp:nvSpPr>
      <dsp:spPr>
        <a:xfrm>
          <a:off x="9820357" y="1146324"/>
          <a:ext cx="265015" cy="720953"/>
        </a:xfrm>
        <a:custGeom>
          <a:avLst/>
          <a:gdLst/>
          <a:ahLst/>
          <a:cxnLst/>
          <a:rect l="0" t="0" r="0" b="0"/>
          <a:pathLst>
            <a:path>
              <a:moveTo>
                <a:pt x="0" y="0"/>
              </a:moveTo>
              <a:lnTo>
                <a:pt x="0" y="720953"/>
              </a:lnTo>
              <a:lnTo>
                <a:pt x="265015" y="72095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C65F18-DA6D-4A57-8828-8E30999B6E8F}">
      <dsp:nvSpPr>
        <dsp:cNvPr id="0" name=""/>
        <dsp:cNvSpPr/>
      </dsp:nvSpPr>
      <dsp:spPr>
        <a:xfrm>
          <a:off x="9820357" y="1146324"/>
          <a:ext cx="265015" cy="504665"/>
        </a:xfrm>
        <a:custGeom>
          <a:avLst/>
          <a:gdLst/>
          <a:ahLst/>
          <a:cxnLst/>
          <a:rect l="0" t="0" r="0" b="0"/>
          <a:pathLst>
            <a:path>
              <a:moveTo>
                <a:pt x="0" y="0"/>
              </a:moveTo>
              <a:lnTo>
                <a:pt x="0" y="504665"/>
              </a:lnTo>
              <a:lnTo>
                <a:pt x="265015" y="50466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7903CA-AA5E-4DD1-ACA7-617BCE753D5C}">
      <dsp:nvSpPr>
        <dsp:cNvPr id="0" name=""/>
        <dsp:cNvSpPr/>
      </dsp:nvSpPr>
      <dsp:spPr>
        <a:xfrm>
          <a:off x="9820357" y="1146324"/>
          <a:ext cx="265015" cy="266124"/>
        </a:xfrm>
        <a:custGeom>
          <a:avLst/>
          <a:gdLst/>
          <a:ahLst/>
          <a:cxnLst/>
          <a:rect l="0" t="0" r="0" b="0"/>
          <a:pathLst>
            <a:path>
              <a:moveTo>
                <a:pt x="0" y="0"/>
              </a:moveTo>
              <a:lnTo>
                <a:pt x="0" y="266124"/>
              </a:lnTo>
              <a:lnTo>
                <a:pt x="265015" y="26612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00712C-4242-43FD-99E9-C101B0A53F1C}">
      <dsp:nvSpPr>
        <dsp:cNvPr id="0" name=""/>
        <dsp:cNvSpPr/>
      </dsp:nvSpPr>
      <dsp:spPr>
        <a:xfrm>
          <a:off x="7070540" y="326701"/>
          <a:ext cx="3456525" cy="371022"/>
        </a:xfrm>
        <a:custGeom>
          <a:avLst/>
          <a:gdLst/>
          <a:ahLst/>
          <a:cxnLst/>
          <a:rect l="0" t="0" r="0" b="0"/>
          <a:pathLst>
            <a:path>
              <a:moveTo>
                <a:pt x="0" y="0"/>
              </a:moveTo>
              <a:lnTo>
                <a:pt x="0" y="185511"/>
              </a:lnTo>
              <a:lnTo>
                <a:pt x="3456525" y="185511"/>
              </a:lnTo>
              <a:lnTo>
                <a:pt x="3456525" y="3710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7FFF17-EC94-4F7D-858F-3B26D4255F4F}">
      <dsp:nvSpPr>
        <dsp:cNvPr id="0" name=""/>
        <dsp:cNvSpPr/>
      </dsp:nvSpPr>
      <dsp:spPr>
        <a:xfrm>
          <a:off x="6584989" y="1146324"/>
          <a:ext cx="265015" cy="1346289"/>
        </a:xfrm>
        <a:custGeom>
          <a:avLst/>
          <a:gdLst/>
          <a:ahLst/>
          <a:cxnLst/>
          <a:rect l="0" t="0" r="0" b="0"/>
          <a:pathLst>
            <a:path>
              <a:moveTo>
                <a:pt x="0" y="0"/>
              </a:moveTo>
              <a:lnTo>
                <a:pt x="0" y="1346289"/>
              </a:lnTo>
              <a:lnTo>
                <a:pt x="265015" y="134628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F560B7-F7AF-4B2E-93FC-5CF4557B38C3}">
      <dsp:nvSpPr>
        <dsp:cNvPr id="0" name=""/>
        <dsp:cNvSpPr/>
      </dsp:nvSpPr>
      <dsp:spPr>
        <a:xfrm>
          <a:off x="6584989" y="1146324"/>
          <a:ext cx="265015" cy="1171405"/>
        </a:xfrm>
        <a:custGeom>
          <a:avLst/>
          <a:gdLst/>
          <a:ahLst/>
          <a:cxnLst/>
          <a:rect l="0" t="0" r="0" b="0"/>
          <a:pathLst>
            <a:path>
              <a:moveTo>
                <a:pt x="0" y="0"/>
              </a:moveTo>
              <a:lnTo>
                <a:pt x="0" y="1171405"/>
              </a:lnTo>
              <a:lnTo>
                <a:pt x="265015" y="117140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879E6B-887D-46A9-8E01-21295EE19B64}">
      <dsp:nvSpPr>
        <dsp:cNvPr id="0" name=""/>
        <dsp:cNvSpPr/>
      </dsp:nvSpPr>
      <dsp:spPr>
        <a:xfrm>
          <a:off x="6584989" y="1146324"/>
          <a:ext cx="265015" cy="938280"/>
        </a:xfrm>
        <a:custGeom>
          <a:avLst/>
          <a:gdLst/>
          <a:ahLst/>
          <a:cxnLst/>
          <a:rect l="0" t="0" r="0" b="0"/>
          <a:pathLst>
            <a:path>
              <a:moveTo>
                <a:pt x="0" y="0"/>
              </a:moveTo>
              <a:lnTo>
                <a:pt x="0" y="938280"/>
              </a:lnTo>
              <a:lnTo>
                <a:pt x="265015" y="93828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22D05F7-75A5-4416-A477-B4BE8CF6532C}">
      <dsp:nvSpPr>
        <dsp:cNvPr id="0" name=""/>
        <dsp:cNvSpPr/>
      </dsp:nvSpPr>
      <dsp:spPr>
        <a:xfrm>
          <a:off x="6584989" y="1146324"/>
          <a:ext cx="265015" cy="709589"/>
        </a:xfrm>
        <a:custGeom>
          <a:avLst/>
          <a:gdLst/>
          <a:ahLst/>
          <a:cxnLst/>
          <a:rect l="0" t="0" r="0" b="0"/>
          <a:pathLst>
            <a:path>
              <a:moveTo>
                <a:pt x="0" y="0"/>
              </a:moveTo>
              <a:lnTo>
                <a:pt x="0" y="709589"/>
              </a:lnTo>
              <a:lnTo>
                <a:pt x="265015" y="70958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1F450A-27F9-4862-A0EE-0EE7EDFEC691}">
      <dsp:nvSpPr>
        <dsp:cNvPr id="0" name=""/>
        <dsp:cNvSpPr/>
      </dsp:nvSpPr>
      <dsp:spPr>
        <a:xfrm>
          <a:off x="6584989" y="1146324"/>
          <a:ext cx="265015" cy="360510"/>
        </a:xfrm>
        <a:custGeom>
          <a:avLst/>
          <a:gdLst/>
          <a:ahLst/>
          <a:cxnLst/>
          <a:rect l="0" t="0" r="0" b="0"/>
          <a:pathLst>
            <a:path>
              <a:moveTo>
                <a:pt x="0" y="0"/>
              </a:moveTo>
              <a:lnTo>
                <a:pt x="0" y="360510"/>
              </a:lnTo>
              <a:lnTo>
                <a:pt x="265015" y="36051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9A61A2-02D3-4636-B26B-145F9549E342}">
      <dsp:nvSpPr>
        <dsp:cNvPr id="0" name=""/>
        <dsp:cNvSpPr/>
      </dsp:nvSpPr>
      <dsp:spPr>
        <a:xfrm>
          <a:off x="7070540" y="326701"/>
          <a:ext cx="221158" cy="371022"/>
        </a:xfrm>
        <a:custGeom>
          <a:avLst/>
          <a:gdLst/>
          <a:ahLst/>
          <a:cxnLst/>
          <a:rect l="0" t="0" r="0" b="0"/>
          <a:pathLst>
            <a:path>
              <a:moveTo>
                <a:pt x="0" y="0"/>
              </a:moveTo>
              <a:lnTo>
                <a:pt x="0" y="185511"/>
              </a:lnTo>
              <a:lnTo>
                <a:pt x="221158" y="185511"/>
              </a:lnTo>
              <a:lnTo>
                <a:pt x="221158" y="3710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6A556-B315-45CF-B16B-F80B1F06842D}">
      <dsp:nvSpPr>
        <dsp:cNvPr id="0" name=""/>
        <dsp:cNvSpPr/>
      </dsp:nvSpPr>
      <dsp:spPr>
        <a:xfrm>
          <a:off x="5125795" y="1834430"/>
          <a:ext cx="181252" cy="916818"/>
        </a:xfrm>
        <a:custGeom>
          <a:avLst/>
          <a:gdLst/>
          <a:ahLst/>
          <a:cxnLst/>
          <a:rect l="0" t="0" r="0" b="0"/>
          <a:pathLst>
            <a:path>
              <a:moveTo>
                <a:pt x="0" y="0"/>
              </a:moveTo>
              <a:lnTo>
                <a:pt x="0" y="916818"/>
              </a:lnTo>
              <a:lnTo>
                <a:pt x="181252" y="91681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175743-C32F-4703-9356-705E2B7B6BC2}">
      <dsp:nvSpPr>
        <dsp:cNvPr id="0" name=""/>
        <dsp:cNvSpPr/>
      </dsp:nvSpPr>
      <dsp:spPr>
        <a:xfrm>
          <a:off x="5125795" y="1834430"/>
          <a:ext cx="181252" cy="710794"/>
        </a:xfrm>
        <a:custGeom>
          <a:avLst/>
          <a:gdLst/>
          <a:ahLst/>
          <a:cxnLst/>
          <a:rect l="0" t="0" r="0" b="0"/>
          <a:pathLst>
            <a:path>
              <a:moveTo>
                <a:pt x="0" y="0"/>
              </a:moveTo>
              <a:lnTo>
                <a:pt x="0" y="710794"/>
              </a:lnTo>
              <a:lnTo>
                <a:pt x="181252" y="71079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B02FA9-4143-4B04-9BFC-E8F7692879FE}">
      <dsp:nvSpPr>
        <dsp:cNvPr id="0" name=""/>
        <dsp:cNvSpPr/>
      </dsp:nvSpPr>
      <dsp:spPr>
        <a:xfrm>
          <a:off x="5125795" y="1834430"/>
          <a:ext cx="181252" cy="504762"/>
        </a:xfrm>
        <a:custGeom>
          <a:avLst/>
          <a:gdLst/>
          <a:ahLst/>
          <a:cxnLst/>
          <a:rect l="0" t="0" r="0" b="0"/>
          <a:pathLst>
            <a:path>
              <a:moveTo>
                <a:pt x="0" y="0"/>
              </a:moveTo>
              <a:lnTo>
                <a:pt x="0" y="504762"/>
              </a:lnTo>
              <a:lnTo>
                <a:pt x="181252" y="50476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BAC6F01-98B1-420E-9F00-99551E13F59B}">
      <dsp:nvSpPr>
        <dsp:cNvPr id="0" name=""/>
        <dsp:cNvSpPr/>
      </dsp:nvSpPr>
      <dsp:spPr>
        <a:xfrm>
          <a:off x="5125795" y="1834430"/>
          <a:ext cx="181252" cy="265532"/>
        </a:xfrm>
        <a:custGeom>
          <a:avLst/>
          <a:gdLst/>
          <a:ahLst/>
          <a:cxnLst/>
          <a:rect l="0" t="0" r="0" b="0"/>
          <a:pathLst>
            <a:path>
              <a:moveTo>
                <a:pt x="0" y="0"/>
              </a:moveTo>
              <a:lnTo>
                <a:pt x="0" y="265532"/>
              </a:lnTo>
              <a:lnTo>
                <a:pt x="181252" y="26553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218759-5934-44FA-A78A-3754E582E828}">
      <dsp:nvSpPr>
        <dsp:cNvPr id="0" name=""/>
        <dsp:cNvSpPr/>
      </dsp:nvSpPr>
      <dsp:spPr>
        <a:xfrm>
          <a:off x="4810208" y="1146324"/>
          <a:ext cx="798925" cy="371022"/>
        </a:xfrm>
        <a:custGeom>
          <a:avLst/>
          <a:gdLst/>
          <a:ahLst/>
          <a:cxnLst/>
          <a:rect l="0" t="0" r="0" b="0"/>
          <a:pathLst>
            <a:path>
              <a:moveTo>
                <a:pt x="0" y="0"/>
              </a:moveTo>
              <a:lnTo>
                <a:pt x="0" y="185511"/>
              </a:lnTo>
              <a:lnTo>
                <a:pt x="798925" y="185511"/>
              </a:lnTo>
              <a:lnTo>
                <a:pt x="798925" y="37102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56D637D-E60B-4DBF-999B-189590F5C830}">
      <dsp:nvSpPr>
        <dsp:cNvPr id="0" name=""/>
        <dsp:cNvSpPr/>
      </dsp:nvSpPr>
      <dsp:spPr>
        <a:xfrm>
          <a:off x="3529791" y="1794880"/>
          <a:ext cx="184024" cy="1234859"/>
        </a:xfrm>
        <a:custGeom>
          <a:avLst/>
          <a:gdLst/>
          <a:ahLst/>
          <a:cxnLst/>
          <a:rect l="0" t="0" r="0" b="0"/>
          <a:pathLst>
            <a:path>
              <a:moveTo>
                <a:pt x="0" y="0"/>
              </a:moveTo>
              <a:lnTo>
                <a:pt x="0" y="1234859"/>
              </a:lnTo>
              <a:lnTo>
                <a:pt x="184024" y="123485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8562B66-8B91-47CB-A0E3-E48AB49E2033}">
      <dsp:nvSpPr>
        <dsp:cNvPr id="0" name=""/>
        <dsp:cNvSpPr/>
      </dsp:nvSpPr>
      <dsp:spPr>
        <a:xfrm>
          <a:off x="3529791" y="1794880"/>
          <a:ext cx="184024" cy="1045929"/>
        </a:xfrm>
        <a:custGeom>
          <a:avLst/>
          <a:gdLst/>
          <a:ahLst/>
          <a:cxnLst/>
          <a:rect l="0" t="0" r="0" b="0"/>
          <a:pathLst>
            <a:path>
              <a:moveTo>
                <a:pt x="0" y="0"/>
              </a:moveTo>
              <a:lnTo>
                <a:pt x="0" y="1045929"/>
              </a:lnTo>
              <a:lnTo>
                <a:pt x="184024" y="104592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9B720D-B550-4425-9598-876B7916A934}">
      <dsp:nvSpPr>
        <dsp:cNvPr id="0" name=""/>
        <dsp:cNvSpPr/>
      </dsp:nvSpPr>
      <dsp:spPr>
        <a:xfrm>
          <a:off x="3529791" y="1794880"/>
          <a:ext cx="184024" cy="856990"/>
        </a:xfrm>
        <a:custGeom>
          <a:avLst/>
          <a:gdLst/>
          <a:ahLst/>
          <a:cxnLst/>
          <a:rect l="0" t="0" r="0" b="0"/>
          <a:pathLst>
            <a:path>
              <a:moveTo>
                <a:pt x="0" y="0"/>
              </a:moveTo>
              <a:lnTo>
                <a:pt x="0" y="856990"/>
              </a:lnTo>
              <a:lnTo>
                <a:pt x="184024" y="85699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0C061C-AEEF-4C10-B619-DBD2D1E32A81}">
      <dsp:nvSpPr>
        <dsp:cNvPr id="0" name=""/>
        <dsp:cNvSpPr/>
      </dsp:nvSpPr>
      <dsp:spPr>
        <a:xfrm>
          <a:off x="3529791" y="1794880"/>
          <a:ext cx="184024" cy="668061"/>
        </a:xfrm>
        <a:custGeom>
          <a:avLst/>
          <a:gdLst/>
          <a:ahLst/>
          <a:cxnLst/>
          <a:rect l="0" t="0" r="0" b="0"/>
          <a:pathLst>
            <a:path>
              <a:moveTo>
                <a:pt x="0" y="0"/>
              </a:moveTo>
              <a:lnTo>
                <a:pt x="0" y="668061"/>
              </a:lnTo>
              <a:lnTo>
                <a:pt x="184024" y="66806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662B8F-7538-4E8F-84EE-FB319CCB8C4A}">
      <dsp:nvSpPr>
        <dsp:cNvPr id="0" name=""/>
        <dsp:cNvSpPr/>
      </dsp:nvSpPr>
      <dsp:spPr>
        <a:xfrm>
          <a:off x="3529791" y="1794880"/>
          <a:ext cx="184024" cy="479122"/>
        </a:xfrm>
        <a:custGeom>
          <a:avLst/>
          <a:gdLst/>
          <a:ahLst/>
          <a:cxnLst/>
          <a:rect l="0" t="0" r="0" b="0"/>
          <a:pathLst>
            <a:path>
              <a:moveTo>
                <a:pt x="0" y="0"/>
              </a:moveTo>
              <a:lnTo>
                <a:pt x="0" y="479122"/>
              </a:lnTo>
              <a:lnTo>
                <a:pt x="184024" y="479122"/>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7FA313-25A8-4D6F-B7DC-A553C057908C}">
      <dsp:nvSpPr>
        <dsp:cNvPr id="0" name=""/>
        <dsp:cNvSpPr/>
      </dsp:nvSpPr>
      <dsp:spPr>
        <a:xfrm>
          <a:off x="3529791" y="1794880"/>
          <a:ext cx="184024" cy="256985"/>
        </a:xfrm>
        <a:custGeom>
          <a:avLst/>
          <a:gdLst/>
          <a:ahLst/>
          <a:cxnLst/>
          <a:rect l="0" t="0" r="0" b="0"/>
          <a:pathLst>
            <a:path>
              <a:moveTo>
                <a:pt x="0" y="0"/>
              </a:moveTo>
              <a:lnTo>
                <a:pt x="0" y="256985"/>
              </a:lnTo>
              <a:lnTo>
                <a:pt x="184024" y="25698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0BBB595-61F3-4640-B4EB-5D6E7DDDC164}">
      <dsp:nvSpPr>
        <dsp:cNvPr id="0" name=""/>
        <dsp:cNvSpPr/>
      </dsp:nvSpPr>
      <dsp:spPr>
        <a:xfrm>
          <a:off x="4020523" y="1146324"/>
          <a:ext cx="789685" cy="371022"/>
        </a:xfrm>
        <a:custGeom>
          <a:avLst/>
          <a:gdLst/>
          <a:ahLst/>
          <a:cxnLst/>
          <a:rect l="0" t="0" r="0" b="0"/>
          <a:pathLst>
            <a:path>
              <a:moveTo>
                <a:pt x="789685" y="0"/>
              </a:moveTo>
              <a:lnTo>
                <a:pt x="789685" y="185511"/>
              </a:lnTo>
              <a:lnTo>
                <a:pt x="0" y="185511"/>
              </a:lnTo>
              <a:lnTo>
                <a:pt x="0" y="37102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5FCD28-0A32-4239-B46C-67918A25E98D}">
      <dsp:nvSpPr>
        <dsp:cNvPr id="0" name=""/>
        <dsp:cNvSpPr/>
      </dsp:nvSpPr>
      <dsp:spPr>
        <a:xfrm>
          <a:off x="4810208" y="326701"/>
          <a:ext cx="2260332" cy="371022"/>
        </a:xfrm>
        <a:custGeom>
          <a:avLst/>
          <a:gdLst/>
          <a:ahLst/>
          <a:cxnLst/>
          <a:rect l="0" t="0" r="0" b="0"/>
          <a:pathLst>
            <a:path>
              <a:moveTo>
                <a:pt x="2260332" y="0"/>
              </a:moveTo>
              <a:lnTo>
                <a:pt x="2260332" y="185511"/>
              </a:lnTo>
              <a:lnTo>
                <a:pt x="0" y="185511"/>
              </a:lnTo>
              <a:lnTo>
                <a:pt x="0" y="3710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2FB6A5-783B-4390-BD4E-BB686726E8CE}">
      <dsp:nvSpPr>
        <dsp:cNvPr id="0" name=""/>
        <dsp:cNvSpPr/>
      </dsp:nvSpPr>
      <dsp:spPr>
        <a:xfrm>
          <a:off x="769510" y="1146324"/>
          <a:ext cx="265015" cy="816271"/>
        </a:xfrm>
        <a:custGeom>
          <a:avLst/>
          <a:gdLst/>
          <a:ahLst/>
          <a:cxnLst/>
          <a:rect l="0" t="0" r="0" b="0"/>
          <a:pathLst>
            <a:path>
              <a:moveTo>
                <a:pt x="0" y="0"/>
              </a:moveTo>
              <a:lnTo>
                <a:pt x="0" y="816271"/>
              </a:lnTo>
              <a:lnTo>
                <a:pt x="265015" y="81627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D3B23C-C400-4F4F-B144-2588E5FB50A3}">
      <dsp:nvSpPr>
        <dsp:cNvPr id="0" name=""/>
        <dsp:cNvSpPr/>
      </dsp:nvSpPr>
      <dsp:spPr>
        <a:xfrm>
          <a:off x="769510" y="1146324"/>
          <a:ext cx="265015" cy="597076"/>
        </a:xfrm>
        <a:custGeom>
          <a:avLst/>
          <a:gdLst/>
          <a:ahLst/>
          <a:cxnLst/>
          <a:rect l="0" t="0" r="0" b="0"/>
          <a:pathLst>
            <a:path>
              <a:moveTo>
                <a:pt x="0" y="0"/>
              </a:moveTo>
              <a:lnTo>
                <a:pt x="0" y="597076"/>
              </a:lnTo>
              <a:lnTo>
                <a:pt x="265015" y="59707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AA72EA-C9EC-4BC7-BB08-A6641A1F2425}">
      <dsp:nvSpPr>
        <dsp:cNvPr id="0" name=""/>
        <dsp:cNvSpPr/>
      </dsp:nvSpPr>
      <dsp:spPr>
        <a:xfrm>
          <a:off x="769510" y="1146324"/>
          <a:ext cx="265015" cy="400920"/>
        </a:xfrm>
        <a:custGeom>
          <a:avLst/>
          <a:gdLst/>
          <a:ahLst/>
          <a:cxnLst/>
          <a:rect l="0" t="0" r="0" b="0"/>
          <a:pathLst>
            <a:path>
              <a:moveTo>
                <a:pt x="0" y="0"/>
              </a:moveTo>
              <a:lnTo>
                <a:pt x="0" y="400920"/>
              </a:lnTo>
              <a:lnTo>
                <a:pt x="265015" y="40092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D2B464-8C08-49DF-BDC7-C43EA1A37195}">
      <dsp:nvSpPr>
        <dsp:cNvPr id="0" name=""/>
        <dsp:cNvSpPr/>
      </dsp:nvSpPr>
      <dsp:spPr>
        <a:xfrm>
          <a:off x="769510" y="1146324"/>
          <a:ext cx="265015" cy="189340"/>
        </a:xfrm>
        <a:custGeom>
          <a:avLst/>
          <a:gdLst/>
          <a:ahLst/>
          <a:cxnLst/>
          <a:rect l="0" t="0" r="0" b="0"/>
          <a:pathLst>
            <a:path>
              <a:moveTo>
                <a:pt x="0" y="0"/>
              </a:moveTo>
              <a:lnTo>
                <a:pt x="0" y="189340"/>
              </a:lnTo>
              <a:lnTo>
                <a:pt x="265015" y="18934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7F6B8A-3040-4A2A-945F-AEE0ABF4FE91}">
      <dsp:nvSpPr>
        <dsp:cNvPr id="0" name=""/>
        <dsp:cNvSpPr/>
      </dsp:nvSpPr>
      <dsp:spPr>
        <a:xfrm>
          <a:off x="1476219" y="326701"/>
          <a:ext cx="5594320" cy="371022"/>
        </a:xfrm>
        <a:custGeom>
          <a:avLst/>
          <a:gdLst/>
          <a:ahLst/>
          <a:cxnLst/>
          <a:rect l="0" t="0" r="0" b="0"/>
          <a:pathLst>
            <a:path>
              <a:moveTo>
                <a:pt x="5594320" y="0"/>
              </a:moveTo>
              <a:lnTo>
                <a:pt x="5594320" y="185511"/>
              </a:lnTo>
              <a:lnTo>
                <a:pt x="0" y="185511"/>
              </a:lnTo>
              <a:lnTo>
                <a:pt x="0" y="371022"/>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27F127-E5AD-4E7C-BAF9-87D163E86336}">
      <dsp:nvSpPr>
        <dsp:cNvPr id="0" name=""/>
        <dsp:cNvSpPr/>
      </dsp:nvSpPr>
      <dsp:spPr>
        <a:xfrm>
          <a:off x="5014467" y="1986"/>
          <a:ext cx="4112146" cy="32471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ES" sz="1800" b="1" kern="1200" dirty="0" smtClean="0"/>
            <a:t>Clases de palabras</a:t>
          </a:r>
          <a:endParaRPr lang="es-ES" sz="1800" b="1" kern="1200" dirty="0"/>
        </a:p>
      </dsp:txBody>
      <dsp:txXfrm>
        <a:off x="5014467" y="1986"/>
        <a:ext cx="4112146" cy="324715"/>
      </dsp:txXfrm>
    </dsp:sp>
    <dsp:sp modelId="{43531256-6088-4D1F-82F5-C8EF8755084B}">
      <dsp:nvSpPr>
        <dsp:cNvPr id="0" name=""/>
        <dsp:cNvSpPr/>
      </dsp:nvSpPr>
      <dsp:spPr>
        <a:xfrm>
          <a:off x="592833" y="697723"/>
          <a:ext cx="1766772" cy="4486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Sustantivo</a:t>
          </a:r>
          <a:endParaRPr lang="es-ES" sz="1200" kern="1200" dirty="0">
            <a:solidFill>
              <a:schemeClr val="tx1"/>
            </a:solidFill>
          </a:endParaRPr>
        </a:p>
      </dsp:txBody>
      <dsp:txXfrm>
        <a:off x="592833" y="697723"/>
        <a:ext cx="1766772" cy="448601"/>
      </dsp:txXfrm>
    </dsp:sp>
    <dsp:sp modelId="{3C755F70-8368-42B3-9B6E-BD39C507FF2A}">
      <dsp:nvSpPr>
        <dsp:cNvPr id="0" name=""/>
        <dsp:cNvSpPr/>
      </dsp:nvSpPr>
      <dsp:spPr>
        <a:xfrm>
          <a:off x="1034526" y="1215396"/>
          <a:ext cx="2001559" cy="240537"/>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Comunes y propios</a:t>
          </a:r>
          <a:endParaRPr lang="es-ES" sz="1100" kern="1200" dirty="0"/>
        </a:p>
      </dsp:txBody>
      <dsp:txXfrm>
        <a:off x="1034526" y="1215396"/>
        <a:ext cx="2001559" cy="240537"/>
      </dsp:txXfrm>
    </dsp:sp>
    <dsp:sp modelId="{D9519FDA-A140-48B6-91D8-CB465C4943AF}">
      <dsp:nvSpPr>
        <dsp:cNvPr id="0" name=""/>
        <dsp:cNvSpPr/>
      </dsp:nvSpPr>
      <dsp:spPr>
        <a:xfrm>
          <a:off x="1034526" y="1414839"/>
          <a:ext cx="2001559" cy="26481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Abstractos y concretos</a:t>
          </a:r>
          <a:endParaRPr lang="es-ES" sz="1100" kern="1200" dirty="0"/>
        </a:p>
      </dsp:txBody>
      <dsp:txXfrm>
        <a:off x="1034526" y="1414839"/>
        <a:ext cx="2001559" cy="264812"/>
      </dsp:txXfrm>
    </dsp:sp>
    <dsp:sp modelId="{B695D12A-B01A-4FB2-812B-47DDCBD09A13}">
      <dsp:nvSpPr>
        <dsp:cNvPr id="0" name=""/>
        <dsp:cNvSpPr/>
      </dsp:nvSpPr>
      <dsp:spPr>
        <a:xfrm>
          <a:off x="1034526" y="1609793"/>
          <a:ext cx="2001559" cy="26721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Masculinos y femeninos</a:t>
          </a:r>
          <a:endParaRPr lang="es-ES" sz="1100" kern="1200" dirty="0"/>
        </a:p>
      </dsp:txBody>
      <dsp:txXfrm>
        <a:off x="1034526" y="1609793"/>
        <a:ext cx="2001559" cy="267215"/>
      </dsp:txXfrm>
    </dsp:sp>
    <dsp:sp modelId="{504ABD6E-F25D-4384-8EC3-BD997C248216}">
      <dsp:nvSpPr>
        <dsp:cNvPr id="0" name=""/>
        <dsp:cNvSpPr/>
      </dsp:nvSpPr>
      <dsp:spPr>
        <a:xfrm>
          <a:off x="1034526" y="1827778"/>
          <a:ext cx="2001559" cy="26963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Singular y plural</a:t>
          </a:r>
          <a:endParaRPr lang="es-ES" sz="1100" kern="1200" dirty="0"/>
        </a:p>
      </dsp:txBody>
      <dsp:txXfrm>
        <a:off x="1034526" y="1827778"/>
        <a:ext cx="2001559" cy="269636"/>
      </dsp:txXfrm>
    </dsp:sp>
    <dsp:sp modelId="{9AC96C8F-2145-49B0-BC78-823288DCA468}">
      <dsp:nvSpPr>
        <dsp:cNvPr id="0" name=""/>
        <dsp:cNvSpPr/>
      </dsp:nvSpPr>
      <dsp:spPr>
        <a:xfrm>
          <a:off x="3926822" y="697723"/>
          <a:ext cx="1766772" cy="4486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Adjetivo</a:t>
          </a:r>
          <a:endParaRPr lang="es-ES" sz="1200" kern="1200" dirty="0">
            <a:solidFill>
              <a:schemeClr val="tx1"/>
            </a:solidFill>
          </a:endParaRPr>
        </a:p>
      </dsp:txBody>
      <dsp:txXfrm>
        <a:off x="3926822" y="697723"/>
        <a:ext cx="1766772" cy="448601"/>
      </dsp:txXfrm>
    </dsp:sp>
    <dsp:sp modelId="{CBD2EC16-EA83-41B1-8C85-A7B1D7A4E146}">
      <dsp:nvSpPr>
        <dsp:cNvPr id="0" name=""/>
        <dsp:cNvSpPr/>
      </dsp:nvSpPr>
      <dsp:spPr>
        <a:xfrm>
          <a:off x="3407108" y="1517347"/>
          <a:ext cx="1226829" cy="27753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Clases</a:t>
          </a:r>
          <a:endParaRPr lang="es-ES" sz="1100" kern="1200" dirty="0"/>
        </a:p>
      </dsp:txBody>
      <dsp:txXfrm>
        <a:off x="3407108" y="1517347"/>
        <a:ext cx="1226829" cy="277533"/>
      </dsp:txXfrm>
    </dsp:sp>
    <dsp:sp modelId="{C37AAF90-C6D6-47F9-A255-9AA76F214002}">
      <dsp:nvSpPr>
        <dsp:cNvPr id="0" name=""/>
        <dsp:cNvSpPr/>
      </dsp:nvSpPr>
      <dsp:spPr>
        <a:xfrm>
          <a:off x="3713815" y="1937839"/>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Calificativo</a:t>
          </a:r>
          <a:endParaRPr lang="es-ES" sz="1000" kern="1200" dirty="0"/>
        </a:p>
      </dsp:txBody>
      <dsp:txXfrm>
        <a:off x="3713815" y="1937839"/>
        <a:ext cx="1173879" cy="228055"/>
      </dsp:txXfrm>
    </dsp:sp>
    <dsp:sp modelId="{6793BB85-CED3-4C9E-9E5F-AC4BDB8DC1F0}">
      <dsp:nvSpPr>
        <dsp:cNvPr id="0" name=""/>
        <dsp:cNvSpPr/>
      </dsp:nvSpPr>
      <dsp:spPr>
        <a:xfrm>
          <a:off x="3713815" y="2159975"/>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Demostrativo</a:t>
          </a:r>
          <a:endParaRPr lang="es-ES" sz="1000" kern="1200" dirty="0"/>
        </a:p>
      </dsp:txBody>
      <dsp:txXfrm>
        <a:off x="3713815" y="2159975"/>
        <a:ext cx="1173879" cy="228055"/>
      </dsp:txXfrm>
    </dsp:sp>
    <dsp:sp modelId="{24D50A16-63F8-47CC-B3A8-F9E4A89E3F92}">
      <dsp:nvSpPr>
        <dsp:cNvPr id="0" name=""/>
        <dsp:cNvSpPr/>
      </dsp:nvSpPr>
      <dsp:spPr>
        <a:xfrm>
          <a:off x="3713815" y="2348914"/>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Posesivo</a:t>
          </a:r>
          <a:endParaRPr lang="es-ES" sz="1000" kern="1200" dirty="0"/>
        </a:p>
      </dsp:txBody>
      <dsp:txXfrm>
        <a:off x="3713815" y="2348914"/>
        <a:ext cx="1173879" cy="228055"/>
      </dsp:txXfrm>
    </dsp:sp>
    <dsp:sp modelId="{CB7E0661-0C05-4700-ADEF-218DD825F0D3}">
      <dsp:nvSpPr>
        <dsp:cNvPr id="0" name=""/>
        <dsp:cNvSpPr/>
      </dsp:nvSpPr>
      <dsp:spPr>
        <a:xfrm>
          <a:off x="3713815" y="2537844"/>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Numerales</a:t>
          </a:r>
          <a:endParaRPr lang="es-ES" sz="1000" kern="1200" dirty="0"/>
        </a:p>
      </dsp:txBody>
      <dsp:txXfrm>
        <a:off x="3713815" y="2537844"/>
        <a:ext cx="1173879" cy="228055"/>
      </dsp:txXfrm>
    </dsp:sp>
    <dsp:sp modelId="{F664391E-49BD-4E90-BF5B-E596E5ED895E}">
      <dsp:nvSpPr>
        <dsp:cNvPr id="0" name=""/>
        <dsp:cNvSpPr/>
      </dsp:nvSpPr>
      <dsp:spPr>
        <a:xfrm>
          <a:off x="3713815" y="2726782"/>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Predicativos</a:t>
          </a:r>
          <a:endParaRPr lang="es-ES" sz="1000" kern="1200" dirty="0"/>
        </a:p>
      </dsp:txBody>
      <dsp:txXfrm>
        <a:off x="3713815" y="2726782"/>
        <a:ext cx="1173879" cy="228055"/>
      </dsp:txXfrm>
    </dsp:sp>
    <dsp:sp modelId="{9A4868E0-31AC-476C-BF68-25F3775F6B18}">
      <dsp:nvSpPr>
        <dsp:cNvPr id="0" name=""/>
        <dsp:cNvSpPr/>
      </dsp:nvSpPr>
      <dsp:spPr>
        <a:xfrm>
          <a:off x="3713815" y="2915712"/>
          <a:ext cx="1173879" cy="228055"/>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Gentilicios</a:t>
          </a:r>
          <a:endParaRPr lang="es-ES" sz="1000" kern="1200" dirty="0"/>
        </a:p>
      </dsp:txBody>
      <dsp:txXfrm>
        <a:off x="3713815" y="2915712"/>
        <a:ext cx="1173879" cy="228055"/>
      </dsp:txXfrm>
    </dsp:sp>
    <dsp:sp modelId="{EB2FB8E7-ADC5-41D7-A0D0-02B0BB695482}">
      <dsp:nvSpPr>
        <dsp:cNvPr id="0" name=""/>
        <dsp:cNvSpPr/>
      </dsp:nvSpPr>
      <dsp:spPr>
        <a:xfrm>
          <a:off x="5004960" y="1517347"/>
          <a:ext cx="1208349" cy="317082"/>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Grados</a:t>
          </a:r>
          <a:endParaRPr lang="es-ES" sz="1100" kern="1200" dirty="0"/>
        </a:p>
      </dsp:txBody>
      <dsp:txXfrm>
        <a:off x="5004960" y="1517347"/>
        <a:ext cx="1208349" cy="317082"/>
      </dsp:txXfrm>
    </dsp:sp>
    <dsp:sp modelId="{5A2E6842-866D-444A-A17C-ACE404B157B8}">
      <dsp:nvSpPr>
        <dsp:cNvPr id="0" name=""/>
        <dsp:cNvSpPr/>
      </dsp:nvSpPr>
      <dsp:spPr>
        <a:xfrm>
          <a:off x="5307047" y="1977388"/>
          <a:ext cx="1171935" cy="24514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Positivo</a:t>
          </a:r>
          <a:endParaRPr lang="es-ES" sz="1000" kern="1200" dirty="0"/>
        </a:p>
      </dsp:txBody>
      <dsp:txXfrm>
        <a:off x="5307047" y="1977388"/>
        <a:ext cx="1171935" cy="245148"/>
      </dsp:txXfrm>
    </dsp:sp>
    <dsp:sp modelId="{E2587DF8-54C0-4307-ACF4-3A1F59E8AC67}">
      <dsp:nvSpPr>
        <dsp:cNvPr id="0" name=""/>
        <dsp:cNvSpPr/>
      </dsp:nvSpPr>
      <dsp:spPr>
        <a:xfrm>
          <a:off x="5307047" y="2216618"/>
          <a:ext cx="1171935" cy="24514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Negativo</a:t>
          </a:r>
          <a:endParaRPr lang="es-ES" sz="1000" kern="1200" dirty="0"/>
        </a:p>
      </dsp:txBody>
      <dsp:txXfrm>
        <a:off x="5307047" y="2216618"/>
        <a:ext cx="1171935" cy="245148"/>
      </dsp:txXfrm>
    </dsp:sp>
    <dsp:sp modelId="{98CA6FD4-A6AE-4E06-A421-742DACA4E358}">
      <dsp:nvSpPr>
        <dsp:cNvPr id="0" name=""/>
        <dsp:cNvSpPr/>
      </dsp:nvSpPr>
      <dsp:spPr>
        <a:xfrm>
          <a:off x="5307047" y="2422650"/>
          <a:ext cx="1171935" cy="24514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Comparativo</a:t>
          </a:r>
          <a:endParaRPr lang="es-ES" sz="1000" kern="1200" dirty="0"/>
        </a:p>
      </dsp:txBody>
      <dsp:txXfrm>
        <a:off x="5307047" y="2422650"/>
        <a:ext cx="1171935" cy="245148"/>
      </dsp:txXfrm>
    </dsp:sp>
    <dsp:sp modelId="{6A05536B-6E0B-4CF0-A077-20827F0EB322}">
      <dsp:nvSpPr>
        <dsp:cNvPr id="0" name=""/>
        <dsp:cNvSpPr/>
      </dsp:nvSpPr>
      <dsp:spPr>
        <a:xfrm>
          <a:off x="5307047" y="2628673"/>
          <a:ext cx="1171935" cy="245148"/>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s-ES" sz="1000" kern="1200" dirty="0" smtClean="0"/>
            <a:t>Superlativo</a:t>
          </a:r>
          <a:endParaRPr lang="es-ES" sz="1000" kern="1200" dirty="0"/>
        </a:p>
      </dsp:txBody>
      <dsp:txXfrm>
        <a:off x="5307047" y="2628673"/>
        <a:ext cx="1171935" cy="245148"/>
      </dsp:txXfrm>
    </dsp:sp>
    <dsp:sp modelId="{AF6B31AA-CDE5-4B25-9959-FD395BE45594}">
      <dsp:nvSpPr>
        <dsp:cNvPr id="0" name=""/>
        <dsp:cNvSpPr/>
      </dsp:nvSpPr>
      <dsp:spPr>
        <a:xfrm>
          <a:off x="6408312" y="697723"/>
          <a:ext cx="1766772" cy="4486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Verbo</a:t>
          </a:r>
          <a:endParaRPr lang="es-ES" sz="1200" kern="1200" dirty="0">
            <a:solidFill>
              <a:schemeClr val="tx1"/>
            </a:solidFill>
          </a:endParaRPr>
        </a:p>
      </dsp:txBody>
      <dsp:txXfrm>
        <a:off x="6408312" y="697723"/>
        <a:ext cx="1766772" cy="448601"/>
      </dsp:txXfrm>
    </dsp:sp>
    <dsp:sp modelId="{E42616C6-DC7D-4B61-8240-26051701D53A}">
      <dsp:nvSpPr>
        <dsp:cNvPr id="0" name=""/>
        <dsp:cNvSpPr/>
      </dsp:nvSpPr>
      <dsp:spPr>
        <a:xfrm>
          <a:off x="6850005" y="1260334"/>
          <a:ext cx="2864345" cy="493000"/>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Conjugación. Accidentes gramaticales. Formas no personales del verbo.</a:t>
          </a:r>
          <a:endParaRPr lang="es-ES" sz="1100" kern="1200" dirty="0"/>
        </a:p>
      </dsp:txBody>
      <dsp:txXfrm>
        <a:off x="6850005" y="1260334"/>
        <a:ext cx="2864345" cy="493000"/>
      </dsp:txXfrm>
    </dsp:sp>
    <dsp:sp modelId="{6CEFF51D-6746-49C6-9390-824764E93113}">
      <dsp:nvSpPr>
        <dsp:cNvPr id="0" name=""/>
        <dsp:cNvSpPr/>
      </dsp:nvSpPr>
      <dsp:spPr>
        <a:xfrm>
          <a:off x="6850005" y="1739351"/>
          <a:ext cx="1045081" cy="2331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Auxiliares</a:t>
          </a:r>
          <a:endParaRPr lang="es-ES" sz="1100" kern="1200" dirty="0"/>
        </a:p>
      </dsp:txBody>
      <dsp:txXfrm>
        <a:off x="6850005" y="1739351"/>
        <a:ext cx="1045081" cy="233125"/>
      </dsp:txXfrm>
    </dsp:sp>
    <dsp:sp modelId="{8CBFE3F5-DB75-4D5C-B2AD-878CF9641B09}">
      <dsp:nvSpPr>
        <dsp:cNvPr id="0" name=""/>
        <dsp:cNvSpPr/>
      </dsp:nvSpPr>
      <dsp:spPr>
        <a:xfrm>
          <a:off x="6850005" y="1968042"/>
          <a:ext cx="1045081" cy="2331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Regulares</a:t>
          </a:r>
          <a:endParaRPr lang="es-ES" sz="1100" kern="1200" dirty="0"/>
        </a:p>
      </dsp:txBody>
      <dsp:txXfrm>
        <a:off x="6850005" y="1968042"/>
        <a:ext cx="1045081" cy="233125"/>
      </dsp:txXfrm>
    </dsp:sp>
    <dsp:sp modelId="{C69DB356-B0AF-462F-B634-1D8CA14FC289}">
      <dsp:nvSpPr>
        <dsp:cNvPr id="0" name=""/>
        <dsp:cNvSpPr/>
      </dsp:nvSpPr>
      <dsp:spPr>
        <a:xfrm>
          <a:off x="6850005" y="2201167"/>
          <a:ext cx="1045081" cy="2331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Defectivos</a:t>
          </a:r>
          <a:endParaRPr lang="es-ES" sz="1100" kern="1200" dirty="0"/>
        </a:p>
      </dsp:txBody>
      <dsp:txXfrm>
        <a:off x="6850005" y="2201167"/>
        <a:ext cx="1045081" cy="233125"/>
      </dsp:txXfrm>
    </dsp:sp>
    <dsp:sp modelId="{C12AD88A-8EF4-47AB-8400-5096E6C7DDF0}">
      <dsp:nvSpPr>
        <dsp:cNvPr id="0" name=""/>
        <dsp:cNvSpPr/>
      </dsp:nvSpPr>
      <dsp:spPr>
        <a:xfrm>
          <a:off x="6850005" y="2376051"/>
          <a:ext cx="1045081" cy="233125"/>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Irregulares</a:t>
          </a:r>
          <a:endParaRPr lang="es-ES" sz="1100" kern="1200" dirty="0"/>
        </a:p>
      </dsp:txBody>
      <dsp:txXfrm>
        <a:off x="6850005" y="2376051"/>
        <a:ext cx="1045081" cy="233125"/>
      </dsp:txXfrm>
    </dsp:sp>
    <dsp:sp modelId="{DF70B18E-09EC-4DE0-B78E-00A76FCD122A}">
      <dsp:nvSpPr>
        <dsp:cNvPr id="0" name=""/>
        <dsp:cNvSpPr/>
      </dsp:nvSpPr>
      <dsp:spPr>
        <a:xfrm>
          <a:off x="9643680" y="697723"/>
          <a:ext cx="1766772" cy="4486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Adverbio</a:t>
          </a:r>
          <a:endParaRPr lang="es-ES" sz="1200" kern="1200" dirty="0">
            <a:solidFill>
              <a:schemeClr val="tx1"/>
            </a:solidFill>
          </a:endParaRPr>
        </a:p>
      </dsp:txBody>
      <dsp:txXfrm>
        <a:off x="9643680" y="697723"/>
        <a:ext cx="1766772" cy="448601"/>
      </dsp:txXfrm>
    </dsp:sp>
    <dsp:sp modelId="{35B6D500-E199-49B1-9777-D51E8396E15B}">
      <dsp:nvSpPr>
        <dsp:cNvPr id="0" name=""/>
        <dsp:cNvSpPr/>
      </dsp:nvSpPr>
      <dsp:spPr>
        <a:xfrm>
          <a:off x="10085373" y="1281200"/>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Modo</a:t>
          </a:r>
          <a:endParaRPr lang="es-ES" sz="1100" kern="1200" dirty="0"/>
        </a:p>
      </dsp:txBody>
      <dsp:txXfrm>
        <a:off x="10085373" y="1281200"/>
        <a:ext cx="1257341" cy="262498"/>
      </dsp:txXfrm>
    </dsp:sp>
    <dsp:sp modelId="{90D8A779-C2E7-48B7-825F-2728BAEAF9F2}">
      <dsp:nvSpPr>
        <dsp:cNvPr id="0" name=""/>
        <dsp:cNvSpPr/>
      </dsp:nvSpPr>
      <dsp:spPr>
        <a:xfrm>
          <a:off x="10085373" y="1519741"/>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Lugar</a:t>
          </a:r>
          <a:endParaRPr lang="es-ES" sz="1100" kern="1200" dirty="0"/>
        </a:p>
      </dsp:txBody>
      <dsp:txXfrm>
        <a:off x="10085373" y="1519741"/>
        <a:ext cx="1257341" cy="262498"/>
      </dsp:txXfrm>
    </dsp:sp>
    <dsp:sp modelId="{9327458C-A38E-48B2-AF5A-340B8AE52D6A}">
      <dsp:nvSpPr>
        <dsp:cNvPr id="0" name=""/>
        <dsp:cNvSpPr/>
      </dsp:nvSpPr>
      <dsp:spPr>
        <a:xfrm>
          <a:off x="10085373" y="1736029"/>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Tiempo</a:t>
          </a:r>
          <a:endParaRPr lang="es-ES" sz="1100" kern="1200" dirty="0"/>
        </a:p>
      </dsp:txBody>
      <dsp:txXfrm>
        <a:off x="10085373" y="1736029"/>
        <a:ext cx="1257341" cy="262498"/>
      </dsp:txXfrm>
    </dsp:sp>
    <dsp:sp modelId="{5003F56F-5B0F-42E2-B76D-B0B2EEE0D207}">
      <dsp:nvSpPr>
        <dsp:cNvPr id="0" name=""/>
        <dsp:cNvSpPr/>
      </dsp:nvSpPr>
      <dsp:spPr>
        <a:xfrm>
          <a:off x="10085373" y="1952317"/>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Cantidad</a:t>
          </a:r>
          <a:endParaRPr lang="es-ES" sz="1100" kern="1200" dirty="0"/>
        </a:p>
      </dsp:txBody>
      <dsp:txXfrm>
        <a:off x="10085373" y="1952317"/>
        <a:ext cx="1257341" cy="262498"/>
      </dsp:txXfrm>
    </dsp:sp>
    <dsp:sp modelId="{D141F6A2-9DA6-47CD-AA3F-3DCE2856D62C}">
      <dsp:nvSpPr>
        <dsp:cNvPr id="0" name=""/>
        <dsp:cNvSpPr/>
      </dsp:nvSpPr>
      <dsp:spPr>
        <a:xfrm>
          <a:off x="10085373" y="2168597"/>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Afirmación</a:t>
          </a:r>
          <a:endParaRPr lang="es-ES" sz="1100" kern="1200" dirty="0"/>
        </a:p>
      </dsp:txBody>
      <dsp:txXfrm>
        <a:off x="10085373" y="2168597"/>
        <a:ext cx="1257341" cy="262498"/>
      </dsp:txXfrm>
    </dsp:sp>
    <dsp:sp modelId="{9A5FD1E6-AEC7-4765-993F-FFB6EDEC25E0}">
      <dsp:nvSpPr>
        <dsp:cNvPr id="0" name=""/>
        <dsp:cNvSpPr/>
      </dsp:nvSpPr>
      <dsp:spPr>
        <a:xfrm>
          <a:off x="10085373" y="2384885"/>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Negación</a:t>
          </a:r>
          <a:endParaRPr lang="es-ES" sz="1100" kern="1200" dirty="0"/>
        </a:p>
      </dsp:txBody>
      <dsp:txXfrm>
        <a:off x="10085373" y="2384885"/>
        <a:ext cx="1257341" cy="262498"/>
      </dsp:txXfrm>
    </dsp:sp>
    <dsp:sp modelId="{914240D7-EC53-40AA-9422-ED2850D24EDA}">
      <dsp:nvSpPr>
        <dsp:cNvPr id="0" name=""/>
        <dsp:cNvSpPr/>
      </dsp:nvSpPr>
      <dsp:spPr>
        <a:xfrm>
          <a:off x="10085373" y="2601165"/>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Duda</a:t>
          </a:r>
          <a:endParaRPr lang="es-ES" sz="1100" kern="1200" dirty="0"/>
        </a:p>
      </dsp:txBody>
      <dsp:txXfrm>
        <a:off x="10085373" y="2601165"/>
        <a:ext cx="1257341" cy="262498"/>
      </dsp:txXfrm>
    </dsp:sp>
    <dsp:sp modelId="{B5FFBB38-D9B2-456C-A860-7F0AE1C8C340}">
      <dsp:nvSpPr>
        <dsp:cNvPr id="0" name=""/>
        <dsp:cNvSpPr/>
      </dsp:nvSpPr>
      <dsp:spPr>
        <a:xfrm>
          <a:off x="10085373" y="2817453"/>
          <a:ext cx="1257341" cy="262498"/>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Interrogativos</a:t>
          </a:r>
          <a:endParaRPr lang="es-ES" sz="1100" kern="1200" dirty="0"/>
        </a:p>
      </dsp:txBody>
      <dsp:txXfrm>
        <a:off x="10085373" y="2817453"/>
        <a:ext cx="1257341" cy="262498"/>
      </dsp:txXfrm>
    </dsp:sp>
    <dsp:sp modelId="{1E4AC13A-227C-4346-B6B2-7306F1D094CF}">
      <dsp:nvSpPr>
        <dsp:cNvPr id="0" name=""/>
        <dsp:cNvSpPr/>
      </dsp:nvSpPr>
      <dsp:spPr>
        <a:xfrm>
          <a:off x="11781475" y="697723"/>
          <a:ext cx="1766772" cy="448601"/>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s-ES" sz="1200" kern="1200" dirty="0" smtClean="0">
              <a:solidFill>
                <a:schemeClr val="tx1"/>
              </a:solidFill>
            </a:rPr>
            <a:t>Pronombre</a:t>
          </a:r>
          <a:endParaRPr lang="es-ES" sz="1200" kern="1200" dirty="0">
            <a:solidFill>
              <a:schemeClr val="tx1"/>
            </a:solidFill>
          </a:endParaRPr>
        </a:p>
      </dsp:txBody>
      <dsp:txXfrm>
        <a:off x="11781475" y="697723"/>
        <a:ext cx="1766772" cy="448601"/>
      </dsp:txXfrm>
    </dsp:sp>
    <dsp:sp modelId="{58944A0C-542A-41ED-B978-065A7BD27696}">
      <dsp:nvSpPr>
        <dsp:cNvPr id="0" name=""/>
        <dsp:cNvSpPr/>
      </dsp:nvSpPr>
      <dsp:spPr>
        <a:xfrm>
          <a:off x="12223168" y="1268435"/>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Personales</a:t>
          </a:r>
          <a:endParaRPr lang="es-ES" sz="1100" kern="1200" dirty="0"/>
        </a:p>
      </dsp:txBody>
      <dsp:txXfrm>
        <a:off x="12223168" y="1268435"/>
        <a:ext cx="1140593" cy="226464"/>
      </dsp:txXfrm>
    </dsp:sp>
    <dsp:sp modelId="{FD8523BB-B522-4C29-AD15-A3E9A73D2763}">
      <dsp:nvSpPr>
        <dsp:cNvPr id="0" name=""/>
        <dsp:cNvSpPr/>
      </dsp:nvSpPr>
      <dsp:spPr>
        <a:xfrm>
          <a:off x="12223168" y="1450545"/>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Demostrativos</a:t>
          </a:r>
          <a:endParaRPr lang="es-ES" sz="1100" kern="1200" dirty="0"/>
        </a:p>
      </dsp:txBody>
      <dsp:txXfrm>
        <a:off x="12223168" y="1450545"/>
        <a:ext cx="1140593" cy="226464"/>
      </dsp:txXfrm>
    </dsp:sp>
    <dsp:sp modelId="{556FEED3-D275-4450-B497-3E955C9C564A}">
      <dsp:nvSpPr>
        <dsp:cNvPr id="0" name=""/>
        <dsp:cNvSpPr/>
      </dsp:nvSpPr>
      <dsp:spPr>
        <a:xfrm>
          <a:off x="12223168" y="1612903"/>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Posesivos</a:t>
          </a:r>
          <a:endParaRPr lang="es-ES" sz="1100" kern="1200" dirty="0"/>
        </a:p>
      </dsp:txBody>
      <dsp:txXfrm>
        <a:off x="12223168" y="1612903"/>
        <a:ext cx="1140593" cy="226464"/>
      </dsp:txXfrm>
    </dsp:sp>
    <dsp:sp modelId="{E60EF86F-741F-444B-A761-83F6C0339C31}">
      <dsp:nvSpPr>
        <dsp:cNvPr id="0" name=""/>
        <dsp:cNvSpPr/>
      </dsp:nvSpPr>
      <dsp:spPr>
        <a:xfrm>
          <a:off x="12223168" y="1775251"/>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Indefinidos</a:t>
          </a:r>
          <a:endParaRPr lang="es-ES" sz="1100" kern="1200" dirty="0"/>
        </a:p>
      </dsp:txBody>
      <dsp:txXfrm>
        <a:off x="12223168" y="1775251"/>
        <a:ext cx="1140593" cy="226464"/>
      </dsp:txXfrm>
    </dsp:sp>
    <dsp:sp modelId="{31417C21-12EF-4E88-8450-D76B62C0D402}">
      <dsp:nvSpPr>
        <dsp:cNvPr id="0" name=""/>
        <dsp:cNvSpPr/>
      </dsp:nvSpPr>
      <dsp:spPr>
        <a:xfrm>
          <a:off x="12223168" y="1937627"/>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Numerales</a:t>
          </a:r>
          <a:endParaRPr lang="es-ES" sz="1100" kern="1200" dirty="0"/>
        </a:p>
      </dsp:txBody>
      <dsp:txXfrm>
        <a:off x="12223168" y="1937627"/>
        <a:ext cx="1140593" cy="226464"/>
      </dsp:txXfrm>
    </dsp:sp>
    <dsp:sp modelId="{4A79BA04-1169-4404-9E9C-9A12807D1C7C}">
      <dsp:nvSpPr>
        <dsp:cNvPr id="0" name=""/>
        <dsp:cNvSpPr/>
      </dsp:nvSpPr>
      <dsp:spPr>
        <a:xfrm>
          <a:off x="12223168" y="2099958"/>
          <a:ext cx="1140593" cy="226464"/>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Relativos</a:t>
          </a:r>
          <a:endParaRPr lang="es-ES" sz="1100" kern="1200" dirty="0"/>
        </a:p>
      </dsp:txBody>
      <dsp:txXfrm>
        <a:off x="12223168" y="2099958"/>
        <a:ext cx="1140593" cy="226464"/>
      </dsp:txXfrm>
    </dsp:sp>
    <dsp:sp modelId="{A26A6926-98F8-41BF-8CE5-6E62EB2CCC7D}">
      <dsp:nvSpPr>
        <dsp:cNvPr id="0" name=""/>
        <dsp:cNvSpPr/>
      </dsp:nvSpPr>
      <dsp:spPr>
        <a:xfrm>
          <a:off x="12223168" y="2262315"/>
          <a:ext cx="1766772" cy="329626"/>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s-ES" sz="1100" kern="1200" dirty="0" smtClean="0"/>
            <a:t>Exclamativos o interrogativos</a:t>
          </a:r>
          <a:endParaRPr lang="es-ES" sz="1100" kern="1200" dirty="0"/>
        </a:p>
      </dsp:txBody>
      <dsp:txXfrm>
        <a:off x="12223168" y="2262315"/>
        <a:ext cx="1766772" cy="32962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2564968" y="3354929"/>
            <a:ext cx="29069586" cy="2314951"/>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5129928" y="6119868"/>
            <a:ext cx="23939660" cy="2759941"/>
          </a:xfrm>
        </p:spPr>
        <p:txBody>
          <a:bodyPr/>
          <a:lstStyle>
            <a:lvl1pPr marL="0" indent="0" algn="ctr">
              <a:buNone/>
              <a:defRPr>
                <a:solidFill>
                  <a:schemeClr val="tx1">
                    <a:tint val="75000"/>
                  </a:schemeClr>
                </a:solidFill>
              </a:defRPr>
            </a:lvl1pPr>
            <a:lvl2pPr marL="668655" indent="0" algn="ctr">
              <a:buNone/>
              <a:defRPr>
                <a:solidFill>
                  <a:schemeClr val="tx1">
                    <a:tint val="75000"/>
                  </a:schemeClr>
                </a:solidFill>
              </a:defRPr>
            </a:lvl2pPr>
            <a:lvl3pPr marL="1337310" indent="0" algn="ctr">
              <a:buNone/>
              <a:defRPr>
                <a:solidFill>
                  <a:schemeClr val="tx1">
                    <a:tint val="75000"/>
                  </a:schemeClr>
                </a:solidFill>
              </a:defRPr>
            </a:lvl3pPr>
            <a:lvl4pPr marL="2005965" indent="0" algn="ctr">
              <a:buNone/>
              <a:defRPr>
                <a:solidFill>
                  <a:schemeClr val="tx1">
                    <a:tint val="75000"/>
                  </a:schemeClr>
                </a:solidFill>
              </a:defRPr>
            </a:lvl4pPr>
            <a:lvl5pPr marL="2674620" indent="0" algn="ctr">
              <a:buNone/>
              <a:defRPr>
                <a:solidFill>
                  <a:schemeClr val="tx1">
                    <a:tint val="75000"/>
                  </a:schemeClr>
                </a:solidFill>
              </a:defRPr>
            </a:lvl5pPr>
            <a:lvl6pPr marL="3343275" indent="0" algn="ctr">
              <a:buNone/>
              <a:defRPr>
                <a:solidFill>
                  <a:schemeClr val="tx1">
                    <a:tint val="75000"/>
                  </a:schemeClr>
                </a:solidFill>
              </a:defRPr>
            </a:lvl6pPr>
            <a:lvl7pPr marL="4011930" indent="0" algn="ctr">
              <a:buNone/>
              <a:defRPr>
                <a:solidFill>
                  <a:schemeClr val="tx1">
                    <a:tint val="75000"/>
                  </a:schemeClr>
                </a:solidFill>
              </a:defRPr>
            </a:lvl7pPr>
            <a:lvl8pPr marL="4680585" indent="0" algn="ctr">
              <a:buNone/>
              <a:defRPr>
                <a:solidFill>
                  <a:schemeClr val="tx1">
                    <a:tint val="75000"/>
                  </a:schemeClr>
                </a:solidFill>
              </a:defRPr>
            </a:lvl8pPr>
            <a:lvl9pPr marL="534924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1553809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1008309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24794655" y="432500"/>
            <a:ext cx="7694891" cy="9214797"/>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1709986" y="432500"/>
            <a:ext cx="22514680" cy="921479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146591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10153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701529" y="6939856"/>
            <a:ext cx="29069586" cy="2144951"/>
          </a:xfrm>
        </p:spPr>
        <p:txBody>
          <a:bodyPr anchor="t"/>
          <a:lstStyle>
            <a:lvl1pPr algn="l">
              <a:defRPr sz="59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2701529" y="4577404"/>
            <a:ext cx="29069586" cy="2362447"/>
          </a:xfrm>
        </p:spPr>
        <p:txBody>
          <a:bodyPr anchor="b"/>
          <a:lstStyle>
            <a:lvl1pPr marL="0" indent="0">
              <a:buNone/>
              <a:defRPr sz="2900">
                <a:solidFill>
                  <a:schemeClr val="tx1">
                    <a:tint val="75000"/>
                  </a:schemeClr>
                </a:solidFill>
              </a:defRPr>
            </a:lvl1pPr>
            <a:lvl2pPr marL="668655" indent="0">
              <a:buNone/>
              <a:defRPr sz="2600">
                <a:solidFill>
                  <a:schemeClr val="tx1">
                    <a:tint val="75000"/>
                  </a:schemeClr>
                </a:solidFill>
              </a:defRPr>
            </a:lvl2pPr>
            <a:lvl3pPr marL="1337310" indent="0">
              <a:buNone/>
              <a:defRPr sz="2300">
                <a:solidFill>
                  <a:schemeClr val="tx1">
                    <a:tint val="75000"/>
                  </a:schemeClr>
                </a:solidFill>
              </a:defRPr>
            </a:lvl3pPr>
            <a:lvl4pPr marL="2005965" indent="0">
              <a:buNone/>
              <a:defRPr sz="2000">
                <a:solidFill>
                  <a:schemeClr val="tx1">
                    <a:tint val="75000"/>
                  </a:schemeClr>
                </a:solidFill>
              </a:defRPr>
            </a:lvl4pPr>
            <a:lvl5pPr marL="2674620" indent="0">
              <a:buNone/>
              <a:defRPr sz="2000">
                <a:solidFill>
                  <a:schemeClr val="tx1">
                    <a:tint val="75000"/>
                  </a:schemeClr>
                </a:solidFill>
              </a:defRPr>
            </a:lvl5pPr>
            <a:lvl6pPr marL="3343275" indent="0">
              <a:buNone/>
              <a:defRPr sz="2000">
                <a:solidFill>
                  <a:schemeClr val="tx1">
                    <a:tint val="75000"/>
                  </a:schemeClr>
                </a:solidFill>
              </a:defRPr>
            </a:lvl6pPr>
            <a:lvl7pPr marL="4011930" indent="0">
              <a:buNone/>
              <a:defRPr sz="2000">
                <a:solidFill>
                  <a:schemeClr val="tx1">
                    <a:tint val="75000"/>
                  </a:schemeClr>
                </a:solidFill>
              </a:defRPr>
            </a:lvl7pPr>
            <a:lvl8pPr marL="4680585" indent="0">
              <a:buNone/>
              <a:defRPr sz="2000">
                <a:solidFill>
                  <a:schemeClr val="tx1">
                    <a:tint val="75000"/>
                  </a:schemeClr>
                </a:solidFill>
              </a:defRPr>
            </a:lvl8pPr>
            <a:lvl9pPr marL="5349240" indent="0">
              <a:buNone/>
              <a:defRPr sz="20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729091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1709988" y="2519949"/>
            <a:ext cx="15104784" cy="7127344"/>
          </a:xfrm>
        </p:spPr>
        <p:txBody>
          <a:bodyPr/>
          <a:lstStyle>
            <a:lvl1pPr>
              <a:defRPr sz="41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17384763" y="2519949"/>
            <a:ext cx="15104784" cy="7127344"/>
          </a:xfrm>
        </p:spPr>
        <p:txBody>
          <a:bodyPr/>
          <a:lstStyle>
            <a:lvl1pPr>
              <a:defRPr sz="4100"/>
            </a:lvl1pPr>
            <a:lvl2pPr>
              <a:defRPr sz="3500"/>
            </a:lvl2pPr>
            <a:lvl3pPr>
              <a:defRPr sz="2900"/>
            </a:lvl3pPr>
            <a:lvl4pPr>
              <a:defRPr sz="2600"/>
            </a:lvl4pPr>
            <a:lvl5pPr>
              <a:defRPr sz="2600"/>
            </a:lvl5pPr>
            <a:lvl6pPr>
              <a:defRPr sz="2600"/>
            </a:lvl6pPr>
            <a:lvl7pPr>
              <a:defRPr sz="2600"/>
            </a:lvl7pPr>
            <a:lvl8pPr>
              <a:defRPr sz="2600"/>
            </a:lvl8pPr>
            <a:lvl9pPr>
              <a:defRPr sz="2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3138979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1709976" y="2417453"/>
            <a:ext cx="15110724" cy="1007476"/>
          </a:xfrm>
        </p:spPr>
        <p:txBody>
          <a:bodyPr anchor="b"/>
          <a:lstStyle>
            <a:lvl1pPr marL="0" indent="0">
              <a:buNone/>
              <a:defRPr sz="3500" b="1"/>
            </a:lvl1pPr>
            <a:lvl2pPr marL="668655" indent="0">
              <a:buNone/>
              <a:defRPr sz="2900" b="1"/>
            </a:lvl2pPr>
            <a:lvl3pPr marL="1337310" indent="0">
              <a:buNone/>
              <a:defRPr sz="2600" b="1"/>
            </a:lvl3pPr>
            <a:lvl4pPr marL="2005965" indent="0">
              <a:buNone/>
              <a:defRPr sz="2300" b="1"/>
            </a:lvl4pPr>
            <a:lvl5pPr marL="2674620" indent="0">
              <a:buNone/>
              <a:defRPr sz="2300" b="1"/>
            </a:lvl5pPr>
            <a:lvl6pPr marL="3343275" indent="0">
              <a:buNone/>
              <a:defRPr sz="2300" b="1"/>
            </a:lvl6pPr>
            <a:lvl7pPr marL="4011930" indent="0">
              <a:buNone/>
              <a:defRPr sz="2300" b="1"/>
            </a:lvl7pPr>
            <a:lvl8pPr marL="4680585" indent="0">
              <a:buNone/>
              <a:defRPr sz="2300" b="1"/>
            </a:lvl8pPr>
            <a:lvl9pPr marL="5349240" indent="0">
              <a:buNone/>
              <a:defRPr sz="23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1709976" y="3424932"/>
            <a:ext cx="15110724" cy="6222365"/>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17372882" y="2417453"/>
            <a:ext cx="15116662" cy="1007476"/>
          </a:xfrm>
        </p:spPr>
        <p:txBody>
          <a:bodyPr anchor="b"/>
          <a:lstStyle>
            <a:lvl1pPr marL="0" indent="0">
              <a:buNone/>
              <a:defRPr sz="3500" b="1"/>
            </a:lvl1pPr>
            <a:lvl2pPr marL="668655" indent="0">
              <a:buNone/>
              <a:defRPr sz="2900" b="1"/>
            </a:lvl2pPr>
            <a:lvl3pPr marL="1337310" indent="0">
              <a:buNone/>
              <a:defRPr sz="2600" b="1"/>
            </a:lvl3pPr>
            <a:lvl4pPr marL="2005965" indent="0">
              <a:buNone/>
              <a:defRPr sz="2300" b="1"/>
            </a:lvl4pPr>
            <a:lvl5pPr marL="2674620" indent="0">
              <a:buNone/>
              <a:defRPr sz="2300" b="1"/>
            </a:lvl5pPr>
            <a:lvl6pPr marL="3343275" indent="0">
              <a:buNone/>
              <a:defRPr sz="2300" b="1"/>
            </a:lvl6pPr>
            <a:lvl7pPr marL="4011930" indent="0">
              <a:buNone/>
              <a:defRPr sz="2300" b="1"/>
            </a:lvl7pPr>
            <a:lvl8pPr marL="4680585" indent="0">
              <a:buNone/>
              <a:defRPr sz="2300" b="1"/>
            </a:lvl8pPr>
            <a:lvl9pPr marL="5349240" indent="0">
              <a:buNone/>
              <a:defRPr sz="23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17372882" y="3424932"/>
            <a:ext cx="15116662" cy="6222365"/>
          </a:xfrm>
        </p:spPr>
        <p:txBody>
          <a:bodyPr/>
          <a:lstStyle>
            <a:lvl1pPr>
              <a:defRPr sz="3500"/>
            </a:lvl1pPr>
            <a:lvl2pPr>
              <a:defRPr sz="2900"/>
            </a:lvl2pPr>
            <a:lvl3pPr>
              <a:defRPr sz="2600"/>
            </a:lvl3pPr>
            <a:lvl4pPr>
              <a:defRPr sz="2300"/>
            </a:lvl4pPr>
            <a:lvl5pPr>
              <a:defRPr sz="2300"/>
            </a:lvl5pPr>
            <a:lvl6pPr>
              <a:defRPr sz="2300"/>
            </a:lvl6pPr>
            <a:lvl7pPr>
              <a:defRPr sz="2300"/>
            </a:lvl7pPr>
            <a:lvl8pPr>
              <a:defRPr sz="2300"/>
            </a:lvl8pPr>
            <a:lvl9pPr>
              <a:defRPr sz="23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170857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73270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4125463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09989" y="429996"/>
            <a:ext cx="11251405" cy="1829959"/>
          </a:xfrm>
        </p:spPr>
        <p:txBody>
          <a:bodyPr anchor="b"/>
          <a:lstStyle>
            <a:lvl1pPr algn="l">
              <a:defRPr sz="29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13371060" y="429998"/>
            <a:ext cx="19118478" cy="9217299"/>
          </a:xfrm>
        </p:spPr>
        <p:txBody>
          <a:bodyPr/>
          <a:lstStyle>
            <a:lvl1pPr>
              <a:defRPr sz="4700"/>
            </a:lvl1pPr>
            <a:lvl2pPr>
              <a:defRPr sz="4100"/>
            </a:lvl2pPr>
            <a:lvl3pPr>
              <a:defRPr sz="3500"/>
            </a:lvl3pPr>
            <a:lvl4pPr>
              <a:defRPr sz="2900"/>
            </a:lvl4pPr>
            <a:lvl5pPr>
              <a:defRPr sz="2900"/>
            </a:lvl5pPr>
            <a:lvl6pPr>
              <a:defRPr sz="2900"/>
            </a:lvl6pPr>
            <a:lvl7pPr>
              <a:defRPr sz="2900"/>
            </a:lvl7pPr>
            <a:lvl8pPr>
              <a:defRPr sz="2900"/>
            </a:lvl8pPr>
            <a:lvl9pPr>
              <a:defRPr sz="29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1709989" y="2259952"/>
            <a:ext cx="11251405" cy="7387338"/>
          </a:xfrm>
        </p:spPr>
        <p:txBody>
          <a:bodyPr/>
          <a:lstStyle>
            <a:lvl1pPr marL="0" indent="0">
              <a:buNone/>
              <a:defRPr sz="2000"/>
            </a:lvl1pPr>
            <a:lvl2pPr marL="668655" indent="0">
              <a:buNone/>
              <a:defRPr sz="1800"/>
            </a:lvl2pPr>
            <a:lvl3pPr marL="1337310" indent="0">
              <a:buNone/>
              <a:defRPr sz="1500"/>
            </a:lvl3pPr>
            <a:lvl4pPr marL="2005965" indent="0">
              <a:buNone/>
              <a:defRPr sz="1300"/>
            </a:lvl4pPr>
            <a:lvl5pPr marL="2674620" indent="0">
              <a:buNone/>
              <a:defRPr sz="1300"/>
            </a:lvl5pPr>
            <a:lvl6pPr marL="3343275" indent="0">
              <a:buNone/>
              <a:defRPr sz="1300"/>
            </a:lvl6pPr>
            <a:lvl7pPr marL="4011930" indent="0">
              <a:buNone/>
              <a:defRPr sz="1300"/>
            </a:lvl7pPr>
            <a:lvl8pPr marL="4680585" indent="0">
              <a:buNone/>
              <a:defRPr sz="1300"/>
            </a:lvl8pPr>
            <a:lvl9pPr marL="5349240" indent="0">
              <a:buNone/>
              <a:defRPr sz="13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4285596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703347" y="7559836"/>
            <a:ext cx="20519708" cy="892482"/>
          </a:xfrm>
        </p:spPr>
        <p:txBody>
          <a:bodyPr anchor="b"/>
          <a:lstStyle>
            <a:lvl1pPr algn="l">
              <a:defRPr sz="29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6703347" y="964980"/>
            <a:ext cx="20519708" cy="6479858"/>
          </a:xfrm>
        </p:spPr>
        <p:txBody>
          <a:bodyPr/>
          <a:lstStyle>
            <a:lvl1pPr marL="0" indent="0">
              <a:buNone/>
              <a:defRPr sz="4700"/>
            </a:lvl1pPr>
            <a:lvl2pPr marL="668655" indent="0">
              <a:buNone/>
              <a:defRPr sz="4100"/>
            </a:lvl2pPr>
            <a:lvl3pPr marL="1337310" indent="0">
              <a:buNone/>
              <a:defRPr sz="3500"/>
            </a:lvl3pPr>
            <a:lvl4pPr marL="2005965" indent="0">
              <a:buNone/>
              <a:defRPr sz="2900"/>
            </a:lvl4pPr>
            <a:lvl5pPr marL="2674620" indent="0">
              <a:buNone/>
              <a:defRPr sz="2900"/>
            </a:lvl5pPr>
            <a:lvl6pPr marL="3343275" indent="0">
              <a:buNone/>
              <a:defRPr sz="2900"/>
            </a:lvl6pPr>
            <a:lvl7pPr marL="4011930" indent="0">
              <a:buNone/>
              <a:defRPr sz="2900"/>
            </a:lvl7pPr>
            <a:lvl8pPr marL="4680585" indent="0">
              <a:buNone/>
              <a:defRPr sz="2900"/>
            </a:lvl8pPr>
            <a:lvl9pPr marL="5349240" indent="0">
              <a:buNone/>
              <a:defRPr sz="2900"/>
            </a:lvl9pPr>
          </a:lstStyle>
          <a:p>
            <a:endParaRPr lang="es-CO"/>
          </a:p>
        </p:txBody>
      </p:sp>
      <p:sp>
        <p:nvSpPr>
          <p:cNvPr id="4" name="3 Marcador de texto"/>
          <p:cNvSpPr>
            <a:spLocks noGrp="1"/>
          </p:cNvSpPr>
          <p:nvPr>
            <p:ph type="body" sz="half" idx="2"/>
          </p:nvPr>
        </p:nvSpPr>
        <p:spPr>
          <a:xfrm>
            <a:off x="6703347" y="8452316"/>
            <a:ext cx="20519708" cy="1267470"/>
          </a:xfrm>
        </p:spPr>
        <p:txBody>
          <a:bodyPr/>
          <a:lstStyle>
            <a:lvl1pPr marL="0" indent="0">
              <a:buNone/>
              <a:defRPr sz="2000"/>
            </a:lvl1pPr>
            <a:lvl2pPr marL="668655" indent="0">
              <a:buNone/>
              <a:defRPr sz="1800"/>
            </a:lvl2pPr>
            <a:lvl3pPr marL="1337310" indent="0">
              <a:buNone/>
              <a:defRPr sz="1500"/>
            </a:lvl3pPr>
            <a:lvl4pPr marL="2005965" indent="0">
              <a:buNone/>
              <a:defRPr sz="1300"/>
            </a:lvl4pPr>
            <a:lvl5pPr marL="2674620" indent="0">
              <a:buNone/>
              <a:defRPr sz="1300"/>
            </a:lvl5pPr>
            <a:lvl6pPr marL="3343275" indent="0">
              <a:buNone/>
              <a:defRPr sz="1300"/>
            </a:lvl6pPr>
            <a:lvl7pPr marL="4011930" indent="0">
              <a:buNone/>
              <a:defRPr sz="1300"/>
            </a:lvl7pPr>
            <a:lvl8pPr marL="4680585" indent="0">
              <a:buNone/>
              <a:defRPr sz="1300"/>
            </a:lvl8pPr>
            <a:lvl9pPr marL="5349240" indent="0">
              <a:buNone/>
              <a:defRPr sz="13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4FBDEE-1FB3-4960-AF78-664EE254551F}" type="datetimeFigureOut">
              <a:rPr lang="es-CO" smtClean="0"/>
              <a:t>20/11/2015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AEF519D-B509-4DD6-8B45-B974AF6F6D11}" type="slidenum">
              <a:rPr lang="es-CO" smtClean="0"/>
              <a:t>‹Nº›</a:t>
            </a:fld>
            <a:endParaRPr lang="es-CO"/>
          </a:p>
        </p:txBody>
      </p:sp>
    </p:spTree>
    <p:extLst>
      <p:ext uri="{BB962C8B-B14F-4D97-AF65-F5344CB8AC3E}">
        <p14:creationId xmlns:p14="http://schemas.microsoft.com/office/powerpoint/2010/main" val="3949407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709979" y="432493"/>
            <a:ext cx="30779563" cy="1799962"/>
          </a:xfrm>
          <a:prstGeom prst="rect">
            <a:avLst/>
          </a:prstGeom>
        </p:spPr>
        <p:txBody>
          <a:bodyPr vert="horz" lIns="133731" tIns="66866" rIns="133731" bIns="66866"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1709979" y="2519949"/>
            <a:ext cx="30779563" cy="7127344"/>
          </a:xfrm>
          <a:prstGeom prst="rect">
            <a:avLst/>
          </a:prstGeom>
        </p:spPr>
        <p:txBody>
          <a:bodyPr vert="horz" lIns="133731" tIns="66866" rIns="133731" bIns="66866"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1709978" y="10009785"/>
            <a:ext cx="7979888" cy="574988"/>
          </a:xfrm>
          <a:prstGeom prst="rect">
            <a:avLst/>
          </a:prstGeom>
        </p:spPr>
        <p:txBody>
          <a:bodyPr vert="horz" lIns="133731" tIns="66866" rIns="133731" bIns="66866" rtlCol="0" anchor="ctr"/>
          <a:lstStyle>
            <a:lvl1pPr algn="l">
              <a:defRPr sz="1800">
                <a:solidFill>
                  <a:schemeClr val="tx1">
                    <a:tint val="75000"/>
                  </a:schemeClr>
                </a:solidFill>
              </a:defRPr>
            </a:lvl1pPr>
          </a:lstStyle>
          <a:p>
            <a:fld id="{B64FBDEE-1FB3-4960-AF78-664EE254551F}" type="datetimeFigureOut">
              <a:rPr lang="es-CO" smtClean="0"/>
              <a:t>20/11/2015</a:t>
            </a:fld>
            <a:endParaRPr lang="es-CO"/>
          </a:p>
        </p:txBody>
      </p:sp>
      <p:sp>
        <p:nvSpPr>
          <p:cNvPr id="5" name="4 Marcador de pie de página"/>
          <p:cNvSpPr>
            <a:spLocks noGrp="1"/>
          </p:cNvSpPr>
          <p:nvPr>
            <p:ph type="ftr" sz="quarter" idx="3"/>
          </p:nvPr>
        </p:nvSpPr>
        <p:spPr>
          <a:xfrm>
            <a:off x="11684837" y="10009785"/>
            <a:ext cx="10829845" cy="574988"/>
          </a:xfrm>
          <a:prstGeom prst="rect">
            <a:avLst/>
          </a:prstGeom>
        </p:spPr>
        <p:txBody>
          <a:bodyPr vert="horz" lIns="133731" tIns="66866" rIns="133731" bIns="66866" rtlCol="0" anchor="ctr"/>
          <a:lstStyle>
            <a:lvl1pPr algn="ctr">
              <a:defRPr sz="18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24509654" y="10009785"/>
            <a:ext cx="7979888" cy="574988"/>
          </a:xfrm>
          <a:prstGeom prst="rect">
            <a:avLst/>
          </a:prstGeom>
        </p:spPr>
        <p:txBody>
          <a:bodyPr vert="horz" lIns="133731" tIns="66866" rIns="133731" bIns="66866" rtlCol="0" anchor="ctr"/>
          <a:lstStyle>
            <a:lvl1pPr algn="r">
              <a:defRPr sz="1800">
                <a:solidFill>
                  <a:schemeClr val="tx1">
                    <a:tint val="75000"/>
                  </a:schemeClr>
                </a:solidFill>
              </a:defRPr>
            </a:lvl1pPr>
          </a:lstStyle>
          <a:p>
            <a:fld id="{EAEF519D-B509-4DD6-8B45-B974AF6F6D11}" type="slidenum">
              <a:rPr lang="es-CO" smtClean="0"/>
              <a:t>‹Nº›</a:t>
            </a:fld>
            <a:endParaRPr lang="es-CO"/>
          </a:p>
        </p:txBody>
      </p:sp>
    </p:spTree>
    <p:extLst>
      <p:ext uri="{BB962C8B-B14F-4D97-AF65-F5344CB8AC3E}">
        <p14:creationId xmlns:p14="http://schemas.microsoft.com/office/powerpoint/2010/main" val="1878339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37310" rtl="0" eaLnBrk="1" latinLnBrk="0" hangingPunct="1">
        <a:spcBef>
          <a:spcPct val="0"/>
        </a:spcBef>
        <a:buNone/>
        <a:defRPr sz="6400" kern="1200">
          <a:solidFill>
            <a:schemeClr val="tx1"/>
          </a:solidFill>
          <a:latin typeface="+mj-lt"/>
          <a:ea typeface="+mj-ea"/>
          <a:cs typeface="+mj-cs"/>
        </a:defRPr>
      </a:lvl1pPr>
    </p:titleStyle>
    <p:bodyStyle>
      <a:lvl1pPr marL="501491" indent="-501491" algn="l" defTabSz="1337310" rtl="0" eaLnBrk="1" latinLnBrk="0" hangingPunct="1">
        <a:spcBef>
          <a:spcPct val="20000"/>
        </a:spcBef>
        <a:buFont typeface="Arial" pitchFamily="34" charset="0"/>
        <a:buChar char="•"/>
        <a:defRPr sz="4700" kern="1200">
          <a:solidFill>
            <a:schemeClr val="tx1"/>
          </a:solidFill>
          <a:latin typeface="+mn-lt"/>
          <a:ea typeface="+mn-ea"/>
          <a:cs typeface="+mn-cs"/>
        </a:defRPr>
      </a:lvl1pPr>
      <a:lvl2pPr marL="1086564" indent="-417909" algn="l" defTabSz="1337310" rtl="0" eaLnBrk="1" latinLnBrk="0" hangingPunct="1">
        <a:spcBef>
          <a:spcPct val="20000"/>
        </a:spcBef>
        <a:buFont typeface="Arial" pitchFamily="34" charset="0"/>
        <a:buChar char="–"/>
        <a:defRPr sz="4100" kern="1200">
          <a:solidFill>
            <a:schemeClr val="tx1"/>
          </a:solidFill>
          <a:latin typeface="+mn-lt"/>
          <a:ea typeface="+mn-ea"/>
          <a:cs typeface="+mn-cs"/>
        </a:defRPr>
      </a:lvl2pPr>
      <a:lvl3pPr marL="1671638" indent="-334328" algn="l" defTabSz="1337310" rtl="0" eaLnBrk="1" latinLnBrk="0" hangingPunct="1">
        <a:spcBef>
          <a:spcPct val="20000"/>
        </a:spcBef>
        <a:buFont typeface="Arial" pitchFamily="34" charset="0"/>
        <a:buChar char="•"/>
        <a:defRPr sz="3500" kern="1200">
          <a:solidFill>
            <a:schemeClr val="tx1"/>
          </a:solidFill>
          <a:latin typeface="+mn-lt"/>
          <a:ea typeface="+mn-ea"/>
          <a:cs typeface="+mn-cs"/>
        </a:defRPr>
      </a:lvl3pPr>
      <a:lvl4pPr marL="2340293"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3008948"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3677603"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6pPr>
      <a:lvl7pPr marL="4346258"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7pPr>
      <a:lvl8pPr marL="5014913"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8pPr>
      <a:lvl9pPr marL="5683568" indent="-334328" algn="l" defTabSz="1337310" rtl="0" eaLnBrk="1" latinLnBrk="0" hangingPunct="1">
        <a:spcBef>
          <a:spcPct val="20000"/>
        </a:spcBef>
        <a:buFont typeface="Arial" pitchFamily="34" charset="0"/>
        <a:buChar char="•"/>
        <a:defRPr sz="2900" kern="1200">
          <a:solidFill>
            <a:schemeClr val="tx1"/>
          </a:solidFill>
          <a:latin typeface="+mn-lt"/>
          <a:ea typeface="+mn-ea"/>
          <a:cs typeface="+mn-cs"/>
        </a:defRPr>
      </a:lvl9pPr>
    </p:bodyStyle>
    <p:otherStyle>
      <a:defPPr>
        <a:defRPr lang="es-CO"/>
      </a:defPPr>
      <a:lvl1pPr marL="0" algn="l" defTabSz="1337310" rtl="0" eaLnBrk="1" latinLnBrk="0" hangingPunct="1">
        <a:defRPr sz="2600" kern="1200">
          <a:solidFill>
            <a:schemeClr val="tx1"/>
          </a:solidFill>
          <a:latin typeface="+mn-lt"/>
          <a:ea typeface="+mn-ea"/>
          <a:cs typeface="+mn-cs"/>
        </a:defRPr>
      </a:lvl1pPr>
      <a:lvl2pPr marL="668655" algn="l" defTabSz="1337310" rtl="0" eaLnBrk="1" latinLnBrk="0" hangingPunct="1">
        <a:defRPr sz="2600" kern="1200">
          <a:solidFill>
            <a:schemeClr val="tx1"/>
          </a:solidFill>
          <a:latin typeface="+mn-lt"/>
          <a:ea typeface="+mn-ea"/>
          <a:cs typeface="+mn-cs"/>
        </a:defRPr>
      </a:lvl2pPr>
      <a:lvl3pPr marL="1337310" algn="l" defTabSz="1337310" rtl="0" eaLnBrk="1" latinLnBrk="0" hangingPunct="1">
        <a:defRPr sz="2600" kern="1200">
          <a:solidFill>
            <a:schemeClr val="tx1"/>
          </a:solidFill>
          <a:latin typeface="+mn-lt"/>
          <a:ea typeface="+mn-ea"/>
          <a:cs typeface="+mn-cs"/>
        </a:defRPr>
      </a:lvl3pPr>
      <a:lvl4pPr marL="2005965" algn="l" defTabSz="1337310" rtl="0" eaLnBrk="1" latinLnBrk="0" hangingPunct="1">
        <a:defRPr sz="2600" kern="1200">
          <a:solidFill>
            <a:schemeClr val="tx1"/>
          </a:solidFill>
          <a:latin typeface="+mn-lt"/>
          <a:ea typeface="+mn-ea"/>
          <a:cs typeface="+mn-cs"/>
        </a:defRPr>
      </a:lvl4pPr>
      <a:lvl5pPr marL="2674620" algn="l" defTabSz="1337310" rtl="0" eaLnBrk="1" latinLnBrk="0" hangingPunct="1">
        <a:defRPr sz="2600" kern="1200">
          <a:solidFill>
            <a:schemeClr val="tx1"/>
          </a:solidFill>
          <a:latin typeface="+mn-lt"/>
          <a:ea typeface="+mn-ea"/>
          <a:cs typeface="+mn-cs"/>
        </a:defRPr>
      </a:lvl5pPr>
      <a:lvl6pPr marL="3343275" algn="l" defTabSz="1337310" rtl="0" eaLnBrk="1" latinLnBrk="0" hangingPunct="1">
        <a:defRPr sz="2600" kern="1200">
          <a:solidFill>
            <a:schemeClr val="tx1"/>
          </a:solidFill>
          <a:latin typeface="+mn-lt"/>
          <a:ea typeface="+mn-ea"/>
          <a:cs typeface="+mn-cs"/>
        </a:defRPr>
      </a:lvl6pPr>
      <a:lvl7pPr marL="4011930" algn="l" defTabSz="1337310" rtl="0" eaLnBrk="1" latinLnBrk="0" hangingPunct="1">
        <a:defRPr sz="2600" kern="1200">
          <a:solidFill>
            <a:schemeClr val="tx1"/>
          </a:solidFill>
          <a:latin typeface="+mn-lt"/>
          <a:ea typeface="+mn-ea"/>
          <a:cs typeface="+mn-cs"/>
        </a:defRPr>
      </a:lvl7pPr>
      <a:lvl8pPr marL="4680585" algn="l" defTabSz="1337310" rtl="0" eaLnBrk="1" latinLnBrk="0" hangingPunct="1">
        <a:defRPr sz="2600" kern="1200">
          <a:solidFill>
            <a:schemeClr val="tx1"/>
          </a:solidFill>
          <a:latin typeface="+mn-lt"/>
          <a:ea typeface="+mn-ea"/>
          <a:cs typeface="+mn-cs"/>
        </a:defRPr>
      </a:lvl8pPr>
      <a:lvl9pPr marL="5349240" algn="l" defTabSz="133731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Layout" Target="../diagrams/layout1.xml"/><Relationship Id="rId7" Type="http://schemas.openxmlformats.org/officeDocument/2006/relationships/image" Target="../media/image1.png"/><Relationship Id="rId12" Type="http://schemas.microsoft.com/office/2007/relationships/diagramDrawing" Target="../diagrams/drawing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diagramColors" Target="../diagrams/colors2.xml"/><Relationship Id="rId5" Type="http://schemas.openxmlformats.org/officeDocument/2006/relationships/diagramColors" Target="../diagrams/colors1.xml"/><Relationship Id="rId10" Type="http://schemas.openxmlformats.org/officeDocument/2006/relationships/diagramQuickStyle" Target="../diagrams/quickStyle2.xml"/><Relationship Id="rId4" Type="http://schemas.openxmlformats.org/officeDocument/2006/relationships/diagramQuickStyle" Target="../diagrams/quickStyle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09979" y="791369"/>
            <a:ext cx="30779563" cy="8855924"/>
          </a:xfrm>
        </p:spPr>
        <p:txBody>
          <a:bodyPr>
            <a:noAutofit/>
          </a:bodyPr>
          <a:lstStyle/>
          <a:p>
            <a:pPr marL="0" indent="0" algn="ctr">
              <a:buNone/>
            </a:pPr>
            <a:r>
              <a:rPr lang="es-CO" sz="2200" dirty="0">
                <a:latin typeface="Times New Roman" panose="02020603050405020304" pitchFamily="18" charset="0"/>
                <a:cs typeface="Times New Roman" panose="02020603050405020304" pitchFamily="18" charset="0"/>
              </a:rPr>
              <a:t>FASE DISEÑO Y CONSTRUCCIÓN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GRUPO: 551001_3</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MARÍA PAULA CHAVES PERDOMO – Cód. 1020786400</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GLORIA YURANNY MORALES – Cód.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MARITZA LILIANA MONTOYA PEÑALOZA – Cód. 528522020</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JENNI MARCELA CARDENAS (Directora)</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 </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UNIVERSIDAD NACIONAL ABIERTA Y A DISTANCIA</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LICENCIATURA EN INGLÉS COMO LENGUA EXTRANJERA</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LENGUA MATERNA I</a:t>
            </a:r>
            <a:endParaRPr lang="es-ES" sz="2200" dirty="0">
              <a:latin typeface="Times New Roman" panose="02020603050405020304" pitchFamily="18" charset="0"/>
              <a:cs typeface="Times New Roman" panose="02020603050405020304" pitchFamily="18" charset="0"/>
            </a:endParaRPr>
          </a:p>
          <a:p>
            <a:pPr marL="0" indent="0" algn="ctr">
              <a:buNone/>
            </a:pPr>
            <a:r>
              <a:rPr lang="es-CO" sz="2200" dirty="0">
                <a:latin typeface="Times New Roman" panose="02020603050405020304" pitchFamily="18" charset="0"/>
                <a:cs typeface="Times New Roman" panose="02020603050405020304" pitchFamily="18" charset="0"/>
              </a:rPr>
              <a:t>BOGOTA D.C. 2015</a:t>
            </a:r>
            <a:endParaRPr lang="es-ES" sz="2200" dirty="0">
              <a:latin typeface="Times New Roman" panose="02020603050405020304" pitchFamily="18" charset="0"/>
              <a:cs typeface="Times New Roman" panose="02020603050405020304" pitchFamily="18" charset="0"/>
            </a:endParaRPr>
          </a:p>
          <a:p>
            <a:pPr marL="0" indent="0">
              <a:buNone/>
            </a:pPr>
            <a:endParaRPr lang="es-E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944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7" name="Grupo 106"/>
          <p:cNvGrpSpPr/>
          <p:nvPr/>
        </p:nvGrpSpPr>
        <p:grpSpPr>
          <a:xfrm>
            <a:off x="-1982364" y="431329"/>
            <a:ext cx="35674921" cy="12363922"/>
            <a:chOff x="-2152143" y="561078"/>
            <a:chExt cx="35674921" cy="12363922"/>
          </a:xfrm>
        </p:grpSpPr>
        <p:grpSp>
          <p:nvGrpSpPr>
            <p:cNvPr id="108" name="Grupo 107"/>
            <p:cNvGrpSpPr/>
            <p:nvPr/>
          </p:nvGrpSpPr>
          <p:grpSpPr>
            <a:xfrm>
              <a:off x="-2152143" y="1934737"/>
              <a:ext cx="35674921" cy="10990263"/>
              <a:chOff x="-2152143" y="1934737"/>
              <a:chExt cx="35674921" cy="10990263"/>
            </a:xfrm>
          </p:grpSpPr>
          <p:graphicFrame>
            <p:nvGraphicFramePr>
              <p:cNvPr id="113" name="Diagrama 112"/>
              <p:cNvGraphicFramePr/>
              <p:nvPr>
                <p:extLst>
                  <p:ext uri="{D42A27DB-BD31-4B8C-83A1-F6EECF244321}">
                    <p14:modId xmlns:p14="http://schemas.microsoft.com/office/powerpoint/2010/main" val="1574483927"/>
                  </p:ext>
                </p:extLst>
              </p:nvPr>
            </p:nvGraphicFramePr>
            <p:xfrm>
              <a:off x="-2152143" y="2125237"/>
              <a:ext cx="18000663" cy="1079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14" name="Grupo 113"/>
              <p:cNvGrpSpPr/>
              <p:nvPr/>
            </p:nvGrpSpPr>
            <p:grpSpPr>
              <a:xfrm>
                <a:off x="2886903" y="2710089"/>
                <a:ext cx="1513343" cy="566386"/>
                <a:chOff x="4430257" y="1303999"/>
                <a:chExt cx="1513343" cy="566386"/>
              </a:xfrm>
            </p:grpSpPr>
            <p:sp>
              <p:nvSpPr>
                <p:cNvPr id="120" name="CuadroTexto 119"/>
                <p:cNvSpPr txBox="1"/>
                <p:nvPr/>
              </p:nvSpPr>
              <p:spPr>
                <a:xfrm>
                  <a:off x="4606719" y="1303999"/>
                  <a:ext cx="1072186" cy="283194"/>
                </a:xfrm>
                <a:prstGeom prst="rect">
                  <a:avLst/>
                </a:prstGeom>
                <a:noFill/>
                <a:ln>
                  <a:noFill/>
                </a:ln>
              </p:spPr>
              <p:txBody>
                <a:bodyPr wrap="square" rtlCol="0">
                  <a:spAutoFit/>
                </a:bodyPr>
                <a:lstStyle/>
                <a:p>
                  <a:pPr algn="ctr"/>
                  <a:r>
                    <a:rPr lang="es-ES" sz="1200" dirty="0"/>
                    <a:t>5 vocales</a:t>
                  </a:r>
                  <a:endParaRPr lang="es-ES" sz="1200" dirty="0"/>
                </a:p>
              </p:txBody>
            </p:sp>
            <p:sp>
              <p:nvSpPr>
                <p:cNvPr id="121" name="CuadroTexto 120"/>
                <p:cNvSpPr txBox="1"/>
                <p:nvPr/>
              </p:nvSpPr>
              <p:spPr>
                <a:xfrm>
                  <a:off x="4430257" y="1448692"/>
                  <a:ext cx="1166153" cy="276999"/>
                </a:xfrm>
                <a:prstGeom prst="rect">
                  <a:avLst/>
                </a:prstGeom>
                <a:noFill/>
                <a:ln>
                  <a:noFill/>
                </a:ln>
              </p:spPr>
              <p:txBody>
                <a:bodyPr wrap="none" rtlCol="0">
                  <a:spAutoFit/>
                </a:bodyPr>
                <a:lstStyle/>
                <a:p>
                  <a:pPr algn="ctr"/>
                  <a:r>
                    <a:rPr lang="es-ES" sz="1200" dirty="0"/>
                    <a:t>22 consonantes</a:t>
                  </a:r>
                  <a:endParaRPr lang="es-ES" sz="1200" dirty="0"/>
                </a:p>
              </p:txBody>
            </p:sp>
            <p:sp>
              <p:nvSpPr>
                <p:cNvPr id="122" name="CuadroTexto 121"/>
                <p:cNvSpPr txBox="1"/>
                <p:nvPr/>
              </p:nvSpPr>
              <p:spPr>
                <a:xfrm>
                  <a:off x="4606719" y="1593387"/>
                  <a:ext cx="1072186" cy="276998"/>
                </a:xfrm>
                <a:prstGeom prst="rect">
                  <a:avLst/>
                </a:prstGeom>
                <a:noFill/>
                <a:ln>
                  <a:noFill/>
                </a:ln>
              </p:spPr>
              <p:txBody>
                <a:bodyPr wrap="square" rtlCol="0">
                  <a:spAutoFit/>
                </a:bodyPr>
                <a:lstStyle/>
                <a:p>
                  <a:pPr algn="ctr"/>
                  <a:r>
                    <a:rPr lang="es-ES" sz="1200" dirty="0"/>
                    <a:t>5 dígrafos</a:t>
                  </a:r>
                  <a:endParaRPr lang="es-ES" sz="1200" dirty="0"/>
                </a:p>
              </p:txBody>
            </p:sp>
            <p:cxnSp>
              <p:nvCxnSpPr>
                <p:cNvPr id="123" name="Conector recto 122"/>
                <p:cNvCxnSpPr/>
                <p:nvPr/>
              </p:nvCxnSpPr>
              <p:spPr>
                <a:xfrm flipH="1" flipV="1">
                  <a:off x="5522495" y="1448692"/>
                  <a:ext cx="421105" cy="138501"/>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4" name="Conector recto 123"/>
                <p:cNvCxnSpPr/>
                <p:nvPr/>
              </p:nvCxnSpPr>
              <p:spPr>
                <a:xfrm flipH="1">
                  <a:off x="5510463" y="1587193"/>
                  <a:ext cx="421105" cy="138498"/>
                </a:xfrm>
                <a:prstGeom prst="line">
                  <a:avLst/>
                </a:prstGeom>
                <a:ln>
                  <a:noFill/>
                </a:ln>
              </p:spPr>
              <p:style>
                <a:lnRef idx="1">
                  <a:schemeClr val="accent1"/>
                </a:lnRef>
                <a:fillRef idx="0">
                  <a:schemeClr val="accent1"/>
                </a:fillRef>
                <a:effectRef idx="0">
                  <a:schemeClr val="accent1"/>
                </a:effectRef>
                <a:fontRef idx="minor">
                  <a:schemeClr val="tx1"/>
                </a:fontRef>
              </p:style>
            </p:cxnSp>
            <p:cxnSp>
              <p:nvCxnSpPr>
                <p:cNvPr id="125" name="Conector recto 124"/>
                <p:cNvCxnSpPr>
                  <a:endCxn id="121" idx="3"/>
                </p:cNvCxnSpPr>
                <p:nvPr/>
              </p:nvCxnSpPr>
              <p:spPr>
                <a:xfrm flipH="1" flipV="1">
                  <a:off x="5596410" y="1587192"/>
                  <a:ext cx="335158" cy="13008"/>
                </a:xfrm>
                <a:prstGeom prst="line">
                  <a:avLst/>
                </a:prstGeom>
                <a:ln>
                  <a:noFill/>
                </a:ln>
              </p:spPr>
              <p:style>
                <a:lnRef idx="1">
                  <a:schemeClr val="accent1"/>
                </a:lnRef>
                <a:fillRef idx="0">
                  <a:schemeClr val="accent1"/>
                </a:fillRef>
                <a:effectRef idx="0">
                  <a:schemeClr val="accent1"/>
                </a:effectRef>
                <a:fontRef idx="minor">
                  <a:schemeClr val="tx1"/>
                </a:fontRef>
              </p:style>
            </p:cxnSp>
          </p:grpSp>
          <p:pic>
            <p:nvPicPr>
              <p:cNvPr id="115" name="Imagen 114"/>
              <p:cNvPicPr/>
              <p:nvPr/>
            </p:nvPicPr>
            <p:blipFill rotWithShape="1">
              <a:blip r:embed="rId7">
                <a:extLst>
                  <a:ext uri="{28A0092B-C50C-407E-A947-70E740481C1C}">
                    <a14:useLocalDpi xmlns:a14="http://schemas.microsoft.com/office/drawing/2010/main" val="0"/>
                  </a:ext>
                </a:extLst>
              </a:blip>
              <a:srcRect l="10212" t="-183" r="10448" b="183"/>
              <a:stretch/>
            </p:blipFill>
            <p:spPr bwMode="auto">
              <a:xfrm>
                <a:off x="23710038" y="1934737"/>
                <a:ext cx="9812740" cy="7447915"/>
              </a:xfrm>
              <a:prstGeom prst="rect">
                <a:avLst/>
              </a:prstGeom>
              <a:ln>
                <a:noFill/>
              </a:ln>
              <a:extLst>
                <a:ext uri="{53640926-AAD7-44D8-BBD7-CCE9431645EC}">
                  <a14:shadowObscured xmlns:a14="http://schemas.microsoft.com/office/drawing/2010/main"/>
                </a:ext>
              </a:extLst>
            </p:spPr>
          </p:pic>
          <p:graphicFrame>
            <p:nvGraphicFramePr>
              <p:cNvPr id="116" name="Marcador de contenido 3"/>
              <p:cNvGraphicFramePr>
                <a:graphicFrameLocks/>
              </p:cNvGraphicFramePr>
              <p:nvPr>
                <p:extLst>
                  <p:ext uri="{D42A27DB-BD31-4B8C-83A1-F6EECF244321}">
                    <p14:modId xmlns:p14="http://schemas.microsoft.com/office/powerpoint/2010/main" val="636043768"/>
                  </p:ext>
                </p:extLst>
              </p:nvPr>
            </p:nvGraphicFramePr>
            <p:xfrm>
              <a:off x="9649370" y="2125237"/>
              <a:ext cx="14582775" cy="62164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17" name="Conector recto de flecha 116"/>
              <p:cNvCxnSpPr/>
              <p:nvPr/>
            </p:nvCxnSpPr>
            <p:spPr>
              <a:xfrm flipH="1">
                <a:off x="4057650" y="3009900"/>
                <a:ext cx="3048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8" name="Conector recto de flecha 117"/>
              <p:cNvCxnSpPr/>
              <p:nvPr/>
            </p:nvCxnSpPr>
            <p:spPr>
              <a:xfrm flipH="1" flipV="1">
                <a:off x="3979141" y="2851686"/>
                <a:ext cx="409073" cy="1546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9" name="Conector recto de flecha 118"/>
              <p:cNvCxnSpPr/>
              <p:nvPr/>
            </p:nvCxnSpPr>
            <p:spPr>
              <a:xfrm flipH="1">
                <a:off x="4016099" y="3013511"/>
                <a:ext cx="346351" cy="134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sp>
          <p:nvSpPr>
            <p:cNvPr id="109" name="CuadroTexto 108"/>
            <p:cNvSpPr txBox="1"/>
            <p:nvPr/>
          </p:nvSpPr>
          <p:spPr>
            <a:xfrm>
              <a:off x="15414172" y="561078"/>
              <a:ext cx="2514600" cy="523220"/>
            </a:xfrm>
            <a:prstGeom prst="rect">
              <a:avLst/>
            </a:prstGeom>
            <a:noFill/>
            <a:ln>
              <a:solidFill>
                <a:srgbClr val="FF0000"/>
              </a:solidFill>
            </a:ln>
          </p:spPr>
          <p:txBody>
            <a:bodyPr wrap="square" rtlCol="0">
              <a:spAutoFit/>
            </a:bodyPr>
            <a:lstStyle/>
            <a:p>
              <a:pPr algn="ctr"/>
              <a:r>
                <a:rPr lang="es-ES" sz="2800" b="1" dirty="0"/>
                <a:t>Unidad 2</a:t>
              </a:r>
            </a:p>
          </p:txBody>
        </p:sp>
        <p:cxnSp>
          <p:nvCxnSpPr>
            <p:cNvPr id="110" name="Conector recto de flecha 109"/>
            <p:cNvCxnSpPr>
              <a:stCxn id="109" idx="2"/>
            </p:cNvCxnSpPr>
            <p:nvPr/>
          </p:nvCxnSpPr>
          <p:spPr>
            <a:xfrm flipH="1">
              <a:off x="6139543" y="1084298"/>
              <a:ext cx="10531929" cy="10409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Conector recto de flecha 110"/>
            <p:cNvCxnSpPr>
              <a:stCxn id="109" idx="2"/>
            </p:cNvCxnSpPr>
            <p:nvPr/>
          </p:nvCxnSpPr>
          <p:spPr>
            <a:xfrm>
              <a:off x="16671472" y="1084298"/>
              <a:ext cx="0" cy="10409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2" name="Conector recto de flecha 111"/>
            <p:cNvCxnSpPr>
              <a:stCxn id="109" idx="2"/>
            </p:cNvCxnSpPr>
            <p:nvPr/>
          </p:nvCxnSpPr>
          <p:spPr>
            <a:xfrm>
              <a:off x="16671472" y="1084298"/>
              <a:ext cx="10662557" cy="8504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39981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latin typeface="Times New Roman" panose="02020603050405020304" pitchFamily="18" charset="0"/>
                <a:cs typeface="Times New Roman" panose="02020603050405020304" pitchFamily="18" charset="0"/>
              </a:rPr>
              <a:t>Conclusiones</a:t>
            </a:r>
            <a:endParaRPr lang="es-ES"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609924" y="2160627"/>
            <a:ext cx="33195687" cy="8279814"/>
          </a:xfrm>
        </p:spPr>
        <p:txBody>
          <a:bodyPr>
            <a:noAutofit/>
          </a:bodyPr>
          <a:lstStyle/>
          <a:p>
            <a:pPr marL="0" indent="0" algn="just">
              <a:spcBef>
                <a:spcPts val="0"/>
              </a:spcBef>
              <a:buNone/>
            </a:pPr>
            <a:r>
              <a:rPr lang="es-CO" sz="2800" b="1" dirty="0" smtClean="0">
                <a:latin typeface="Times New Roman" panose="02020603050405020304" pitchFamily="18" charset="0"/>
                <a:cs typeface="Times New Roman" panose="02020603050405020304" pitchFamily="18" charset="0"/>
              </a:rPr>
              <a:t>Trabajo </a:t>
            </a:r>
            <a:r>
              <a:rPr lang="es-CO" sz="2800" b="1" dirty="0">
                <a:latin typeface="Times New Roman" panose="02020603050405020304" pitchFamily="18" charset="0"/>
                <a:cs typeface="Times New Roman" panose="02020603050405020304" pitchFamily="18" charset="0"/>
              </a:rPr>
              <a:t>Individual </a:t>
            </a:r>
            <a:endParaRPr lang="es-ES" sz="2800" b="1"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Es bien sabido que los seres humanos nos comunicamos todo el tiempo y no siempre de manera correcta, por ello la importancia de manejar y saber el concepto de los signos de interrogación, de los verbos en sus diferentes formas, de los adjetivos, el buen uso de una palabra dentro del contexto apropiado, todo esto manejado de manera correcta puede hacer que se logre entregar un buen documento. </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La realización de las diferentes estrategias fue una importante actividad para reforzar conceptos adquiridos anteriormente, ya que estos elementos lingüísticos son plasmamos de manera continua  tanto para trabajos como en el uso diario en diferentes ambientes.</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Se puede apreciar de manera más didáctica y rápida el uso y la importancia del manejo de diferentes componentes necesarios para armar un escrito ya sea una oración o un párrafo.</a:t>
            </a:r>
            <a:endParaRPr lang="es-ES" sz="2800" dirty="0">
              <a:latin typeface="Times New Roman" panose="02020603050405020304" pitchFamily="18" charset="0"/>
              <a:cs typeface="Times New Roman" panose="02020603050405020304" pitchFamily="18" charset="0"/>
            </a:endParaRPr>
          </a:p>
          <a:p>
            <a:pPr marL="0" indent="0" algn="just">
              <a:spcBef>
                <a:spcPts val="0"/>
              </a:spcBef>
              <a:buNone/>
            </a:pPr>
            <a:endParaRPr lang="es-CO" sz="2800" b="1" dirty="0" smtClean="0">
              <a:latin typeface="Times New Roman" panose="02020603050405020304" pitchFamily="18" charset="0"/>
              <a:cs typeface="Times New Roman" panose="02020603050405020304" pitchFamily="18" charset="0"/>
            </a:endParaRPr>
          </a:p>
          <a:p>
            <a:pPr marL="0" indent="0" algn="just">
              <a:spcBef>
                <a:spcPts val="0"/>
              </a:spcBef>
              <a:buNone/>
            </a:pPr>
            <a:r>
              <a:rPr lang="es-CO" sz="2800" b="1" dirty="0" smtClean="0">
                <a:latin typeface="Times New Roman" panose="02020603050405020304" pitchFamily="18" charset="0"/>
                <a:cs typeface="Times New Roman" panose="02020603050405020304" pitchFamily="18" charset="0"/>
              </a:rPr>
              <a:t>Trabajo </a:t>
            </a:r>
            <a:r>
              <a:rPr lang="es-CO" sz="2800" b="1" dirty="0">
                <a:latin typeface="Times New Roman" panose="02020603050405020304" pitchFamily="18" charset="0"/>
                <a:cs typeface="Times New Roman" panose="02020603050405020304" pitchFamily="18" charset="0"/>
              </a:rPr>
              <a:t>grupal </a:t>
            </a:r>
            <a:endParaRPr lang="es-ES" sz="2800" b="1"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Es de vital importancia tener en cuenta cómo manejar los signos de puntuación, el omitir o exagerar estos no solo puede expresar un mensaje errado sino que nuestro deseo de obtener información será imposible por no dar de manera correcta los mensajes. </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Gracias a este trabajo se disiparon dudas al respecto de uso de elementos básicos en lingüística ya que no solo es reforzar conceptos sino también </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Podemos concluir de acuerdo al anterior trabajo se dio a conocer los elementos primordiales para crear escritos que reflejen los conocimientos básicos en redacción y comunicación </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Se afianzo el manejo de los elementos y dar a entender un mejor saber de acuerdo a los elementos expuestos en el trabajo</a:t>
            </a:r>
            <a:endParaRPr lang="es-ES" sz="2800" dirty="0">
              <a:latin typeface="Times New Roman" panose="02020603050405020304" pitchFamily="18" charset="0"/>
              <a:cs typeface="Times New Roman" panose="02020603050405020304" pitchFamily="18" charset="0"/>
            </a:endParaRPr>
          </a:p>
          <a:p>
            <a:pPr algn="just">
              <a:spcBef>
                <a:spcPts val="0"/>
              </a:spcBef>
            </a:pPr>
            <a:r>
              <a:rPr lang="es-CO" sz="2800" dirty="0">
                <a:latin typeface="Times New Roman" panose="02020603050405020304" pitchFamily="18" charset="0"/>
                <a:cs typeface="Times New Roman" panose="02020603050405020304" pitchFamily="18" charset="0"/>
              </a:rPr>
              <a:t>A pesar de ser un tema bastante extenso se trató de enfocar los elementos más característicos en esta temática </a:t>
            </a:r>
            <a:endParaRPr lang="es-ES" sz="2800" dirty="0">
              <a:latin typeface="Times New Roman" panose="02020603050405020304" pitchFamily="18" charset="0"/>
              <a:cs typeface="Times New Roman" panose="02020603050405020304" pitchFamily="18" charset="0"/>
            </a:endParaRPr>
          </a:p>
          <a:p>
            <a:pPr marL="0" indent="0" algn="just">
              <a:buNone/>
            </a:pP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227203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539</Words>
  <Application>Microsoft Office PowerPoint</Application>
  <PresentationFormat>Personalizado</PresentationFormat>
  <Paragraphs>113</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Times New Roman</vt:lpstr>
      <vt:lpstr>Wingdings</vt:lpstr>
      <vt:lpstr>Tema de Office</vt:lpstr>
      <vt:lpstr>Presentación de PowerPoint</vt:lpstr>
      <vt:lpstr>Presentación de PowerPoint</vt:lpstr>
      <vt:lpstr>Conclusiones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MARITZA</dc:creator>
  <cp:lastModifiedBy>usuario</cp:lastModifiedBy>
  <cp:revision>43</cp:revision>
  <dcterms:created xsi:type="dcterms:W3CDTF">2015-11-10T22:38:06Z</dcterms:created>
  <dcterms:modified xsi:type="dcterms:W3CDTF">2015-11-20T17:04:41Z</dcterms:modified>
</cp:coreProperties>
</file>